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2F4_8EAD553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82" r:id="rId5"/>
    <p:sldMasterId id="2147483670" r:id="rId6"/>
  </p:sldMasterIdLst>
  <p:notesMasterIdLst>
    <p:notesMasterId r:id="rId33"/>
  </p:notesMasterIdLst>
  <p:sldIdLst>
    <p:sldId id="257" r:id="rId7"/>
    <p:sldId id="261" r:id="rId8"/>
    <p:sldId id="756" r:id="rId9"/>
    <p:sldId id="262" r:id="rId10"/>
    <p:sldId id="279" r:id="rId11"/>
    <p:sldId id="739" r:id="rId12"/>
    <p:sldId id="740" r:id="rId13"/>
    <p:sldId id="742" r:id="rId14"/>
    <p:sldId id="743" r:id="rId15"/>
    <p:sldId id="745" r:id="rId16"/>
    <p:sldId id="746" r:id="rId17"/>
    <p:sldId id="747" r:id="rId18"/>
    <p:sldId id="748" r:id="rId19"/>
    <p:sldId id="738" r:id="rId20"/>
    <p:sldId id="744" r:id="rId21"/>
    <p:sldId id="757" r:id="rId22"/>
    <p:sldId id="265" r:id="rId23"/>
    <p:sldId id="280" r:id="rId24"/>
    <p:sldId id="274" r:id="rId25"/>
    <p:sldId id="275" r:id="rId26"/>
    <p:sldId id="752" r:id="rId27"/>
    <p:sldId id="751" r:id="rId28"/>
    <p:sldId id="750" r:id="rId29"/>
    <p:sldId id="755" r:id="rId30"/>
    <p:sldId id="754" r:id="rId31"/>
    <p:sldId id="74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B6131A-3F46-E114-82CC-5E7F892DBDA9}" name="Landeen, Jeff" initials="LJ" userId="S::E075935@mcgladrey.rsm.net::e6e38285-2b87-456c-af0f-8edea16bd2c8" providerId="AD"/>
  <p188:author id="{7F03C3E7-9017-D74A-DC5A-CE271A2F80C5}" name="Hodges, Brittany" initials="HB" userId="S::E079229@mcgladrey.rsm.net::c85d804c-7cb3-45c3-a2c1-40f3f14dd8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3A3CC-B5E5-44D4-8DC1-D18202804569}" v="2" dt="2022-10-12T19:38:50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56" autoAdjust="0"/>
  </p:normalViewPr>
  <p:slideViewPr>
    <p:cSldViewPr snapToGrid="0">
      <p:cViewPr varScale="1">
        <p:scale>
          <a:sx n="88" d="100"/>
          <a:sy n="88" d="100"/>
        </p:scale>
        <p:origin x="1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deen, Jeff" userId="e6e38285-2b87-456c-af0f-8edea16bd2c8" providerId="ADAL" clId="{0263A3CC-B5E5-44D4-8DC1-D18202804569}"/>
    <pc:docChg chg="undo custSel addSld delSld modSld sldOrd">
      <pc:chgData name="Landeen, Jeff" userId="e6e38285-2b87-456c-af0f-8edea16bd2c8" providerId="ADAL" clId="{0263A3CC-B5E5-44D4-8DC1-D18202804569}" dt="2022-10-12T19:39:32.411" v="717" actId="14100"/>
      <pc:docMkLst>
        <pc:docMk/>
      </pc:docMkLst>
      <pc:sldChg chg="del">
        <pc:chgData name="Landeen, Jeff" userId="e6e38285-2b87-456c-af0f-8edea16bd2c8" providerId="ADAL" clId="{0263A3CC-B5E5-44D4-8DC1-D18202804569}" dt="2022-10-12T15:32:10.433" v="317" actId="2696"/>
        <pc:sldMkLst>
          <pc:docMk/>
          <pc:sldMk cId="133745461" sldId="256"/>
        </pc:sldMkLst>
      </pc:sldChg>
      <pc:sldChg chg="modSp mod">
        <pc:chgData name="Landeen, Jeff" userId="e6e38285-2b87-456c-af0f-8edea16bd2c8" providerId="ADAL" clId="{0263A3CC-B5E5-44D4-8DC1-D18202804569}" dt="2022-09-28T05:25:34.072" v="30" actId="14100"/>
        <pc:sldMkLst>
          <pc:docMk/>
          <pc:sldMk cId="2855943710" sldId="257"/>
        </pc:sldMkLst>
        <pc:spChg chg="mod">
          <ac:chgData name="Landeen, Jeff" userId="e6e38285-2b87-456c-af0f-8edea16bd2c8" providerId="ADAL" clId="{0263A3CC-B5E5-44D4-8DC1-D18202804569}" dt="2022-09-28T05:25:34.072" v="30" actId="14100"/>
          <ac:spMkLst>
            <pc:docMk/>
            <pc:sldMk cId="2855943710" sldId="257"/>
            <ac:spMk id="4" creationId="{B2038511-9C9D-E4B0-3B72-82727B3982F8}"/>
          </ac:spMkLst>
        </pc:spChg>
      </pc:sldChg>
      <pc:sldChg chg="del">
        <pc:chgData name="Landeen, Jeff" userId="e6e38285-2b87-456c-af0f-8edea16bd2c8" providerId="ADAL" clId="{0263A3CC-B5E5-44D4-8DC1-D18202804569}" dt="2022-09-28T05:26:21.625" v="31" actId="2696"/>
        <pc:sldMkLst>
          <pc:docMk/>
          <pc:sldMk cId="1040537383" sldId="258"/>
        </pc:sldMkLst>
      </pc:sldChg>
      <pc:sldChg chg="del">
        <pc:chgData name="Landeen, Jeff" userId="e6e38285-2b87-456c-af0f-8edea16bd2c8" providerId="ADAL" clId="{0263A3CC-B5E5-44D4-8DC1-D18202804569}" dt="2022-09-30T23:14:00.705" v="271" actId="2696"/>
        <pc:sldMkLst>
          <pc:docMk/>
          <pc:sldMk cId="2149670368" sldId="259"/>
        </pc:sldMkLst>
      </pc:sldChg>
      <pc:sldChg chg="del">
        <pc:chgData name="Landeen, Jeff" userId="e6e38285-2b87-456c-af0f-8edea16bd2c8" providerId="ADAL" clId="{0263A3CC-B5E5-44D4-8DC1-D18202804569}" dt="2022-09-30T23:14:02.567" v="272" actId="2696"/>
        <pc:sldMkLst>
          <pc:docMk/>
          <pc:sldMk cId="2855216083" sldId="260"/>
        </pc:sldMkLst>
      </pc:sldChg>
      <pc:sldChg chg="addSp delSp modSp mod modNotesTx">
        <pc:chgData name="Landeen, Jeff" userId="e6e38285-2b87-456c-af0f-8edea16bd2c8" providerId="ADAL" clId="{0263A3CC-B5E5-44D4-8DC1-D18202804569}" dt="2022-09-28T06:31:17.044" v="244" actId="5793"/>
        <pc:sldMkLst>
          <pc:docMk/>
          <pc:sldMk cId="897884442" sldId="262"/>
        </pc:sldMkLst>
        <pc:spChg chg="del">
          <ac:chgData name="Landeen, Jeff" userId="e6e38285-2b87-456c-af0f-8edea16bd2c8" providerId="ADAL" clId="{0263A3CC-B5E5-44D4-8DC1-D18202804569}" dt="2022-09-28T05:26:25.542" v="32" actId="478"/>
          <ac:spMkLst>
            <pc:docMk/>
            <pc:sldMk cId="897884442" sldId="262"/>
            <ac:spMk id="2" creationId="{8F120E06-84A0-2BA0-F562-FE48B6094244}"/>
          </ac:spMkLst>
        </pc:spChg>
        <pc:spChg chg="add del">
          <ac:chgData name="Landeen, Jeff" userId="e6e38285-2b87-456c-af0f-8edea16bd2c8" providerId="ADAL" clId="{0263A3CC-B5E5-44D4-8DC1-D18202804569}" dt="2022-09-28T05:26:38.346" v="34" actId="478"/>
          <ac:spMkLst>
            <pc:docMk/>
            <pc:sldMk cId="897884442" sldId="262"/>
            <ac:spMk id="5" creationId="{A9A089F5-8F1F-C897-7689-B85E0715B3C3}"/>
          </ac:spMkLst>
        </pc:spChg>
        <pc:spChg chg="add mod">
          <ac:chgData name="Landeen, Jeff" userId="e6e38285-2b87-456c-af0f-8edea16bd2c8" providerId="ADAL" clId="{0263A3CC-B5E5-44D4-8DC1-D18202804569}" dt="2022-09-28T05:26:45.163" v="36" actId="14100"/>
          <ac:spMkLst>
            <pc:docMk/>
            <pc:sldMk cId="897884442" sldId="262"/>
            <ac:spMk id="6" creationId="{0E7FE163-50AF-D356-951F-2566377BE6AC}"/>
          </ac:spMkLst>
        </pc:spChg>
        <pc:spChg chg="add mod">
          <ac:chgData name="Landeen, Jeff" userId="e6e38285-2b87-456c-af0f-8edea16bd2c8" providerId="ADAL" clId="{0263A3CC-B5E5-44D4-8DC1-D18202804569}" dt="2022-09-28T05:26:48.259" v="37" actId="1076"/>
          <ac:spMkLst>
            <pc:docMk/>
            <pc:sldMk cId="897884442" sldId="262"/>
            <ac:spMk id="7" creationId="{6E382316-B6ED-95FD-73E9-A3F024DF16A7}"/>
          </ac:spMkLst>
        </pc:spChg>
        <pc:graphicFrameChg chg="del">
          <ac:chgData name="Landeen, Jeff" userId="e6e38285-2b87-456c-af0f-8edea16bd2c8" providerId="ADAL" clId="{0263A3CC-B5E5-44D4-8DC1-D18202804569}" dt="2022-09-28T05:26:25.542" v="32" actId="478"/>
          <ac:graphicFrameMkLst>
            <pc:docMk/>
            <pc:sldMk cId="897884442" sldId="262"/>
            <ac:graphicFrameMk id="3" creationId="{B46C69C2-D266-28C1-55F6-FE5E9E9F772F}"/>
          </ac:graphicFrameMkLst>
        </pc:graphicFrameChg>
      </pc:sldChg>
      <pc:sldChg chg="del">
        <pc:chgData name="Landeen, Jeff" userId="e6e38285-2b87-456c-af0f-8edea16bd2c8" providerId="ADAL" clId="{0263A3CC-B5E5-44D4-8DC1-D18202804569}" dt="2022-09-30T23:14:05.152" v="273" actId="2696"/>
        <pc:sldMkLst>
          <pc:docMk/>
          <pc:sldMk cId="3694645944" sldId="263"/>
        </pc:sldMkLst>
      </pc:sldChg>
      <pc:sldChg chg="del">
        <pc:chgData name="Landeen, Jeff" userId="e6e38285-2b87-456c-af0f-8edea16bd2c8" providerId="ADAL" clId="{0263A3CC-B5E5-44D4-8DC1-D18202804569}" dt="2022-09-30T23:14:07.023" v="274" actId="2696"/>
        <pc:sldMkLst>
          <pc:docMk/>
          <pc:sldMk cId="2556509120" sldId="264"/>
        </pc:sldMkLst>
      </pc:sldChg>
      <pc:sldChg chg="addSp delSp modSp mod">
        <pc:chgData name="Landeen, Jeff" userId="e6e38285-2b87-456c-af0f-8edea16bd2c8" providerId="ADAL" clId="{0263A3CC-B5E5-44D4-8DC1-D18202804569}" dt="2022-09-30T23:10:05.976" v="269" actId="1076"/>
        <pc:sldMkLst>
          <pc:docMk/>
          <pc:sldMk cId="1159389472" sldId="265"/>
        </pc:sldMkLst>
        <pc:picChg chg="del">
          <ac:chgData name="Landeen, Jeff" userId="e6e38285-2b87-456c-af0f-8edea16bd2c8" providerId="ADAL" clId="{0263A3CC-B5E5-44D4-8DC1-D18202804569}" dt="2022-09-30T23:09:56.055" v="263" actId="478"/>
          <ac:picMkLst>
            <pc:docMk/>
            <pc:sldMk cId="1159389472" sldId="265"/>
            <ac:picMk id="3" creationId="{FFF4775D-55C0-4E33-FC79-08FD4A02341E}"/>
          </ac:picMkLst>
        </pc:picChg>
        <pc:picChg chg="add mod">
          <ac:chgData name="Landeen, Jeff" userId="e6e38285-2b87-456c-af0f-8edea16bd2c8" providerId="ADAL" clId="{0263A3CC-B5E5-44D4-8DC1-D18202804569}" dt="2022-09-30T23:10:05.976" v="269" actId="1076"/>
          <ac:picMkLst>
            <pc:docMk/>
            <pc:sldMk cId="1159389472" sldId="265"/>
            <ac:picMk id="5" creationId="{4F58F15B-BE72-4670-80DF-4D2DA4F251D4}"/>
          </ac:picMkLst>
        </pc:picChg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3881949810" sldId="267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611585179" sldId="268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1421987483" sldId="269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723405642" sldId="270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60439867" sldId="271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43393090" sldId="272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3179439554" sldId="273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2460688321" sldId="276"/>
        </pc:sldMkLst>
      </pc:sldChg>
      <pc:sldChg chg="del">
        <pc:chgData name="Landeen, Jeff" userId="e6e38285-2b87-456c-af0f-8edea16bd2c8" providerId="ADAL" clId="{0263A3CC-B5E5-44D4-8DC1-D18202804569}" dt="2022-09-28T05:27:12.303" v="39" actId="47"/>
        <pc:sldMkLst>
          <pc:docMk/>
          <pc:sldMk cId="1582889320" sldId="277"/>
        </pc:sldMkLst>
      </pc:sldChg>
      <pc:sldChg chg="del">
        <pc:chgData name="Landeen, Jeff" userId="e6e38285-2b87-456c-af0f-8edea16bd2c8" providerId="ADAL" clId="{0263A3CC-B5E5-44D4-8DC1-D18202804569}" dt="2022-09-28T06:32:58.495" v="262" actId="2696"/>
        <pc:sldMkLst>
          <pc:docMk/>
          <pc:sldMk cId="1368046841" sldId="278"/>
        </pc:sldMkLst>
      </pc:sldChg>
      <pc:sldChg chg="addSp delSp modSp mod ord setBg modShow">
        <pc:chgData name="Landeen, Jeff" userId="e6e38285-2b87-456c-af0f-8edea16bd2c8" providerId="ADAL" clId="{0263A3CC-B5E5-44D4-8DC1-D18202804569}" dt="2022-09-28T05:28:43.009" v="95" actId="26606"/>
        <pc:sldMkLst>
          <pc:docMk/>
          <pc:sldMk cId="1965324708" sldId="279"/>
        </pc:sldMkLst>
        <pc:spChg chg="add mod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2" creationId="{7A9DADC5-5070-593E-CAEA-E7346DF9AA0D}"/>
          </ac:spMkLst>
        </pc:spChg>
        <pc:spChg chg="add mod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3" creationId="{145FF038-BCBE-A449-7C51-C4BA79F55504}"/>
          </ac:spMkLst>
        </pc:spChg>
        <pc:spChg chg="add del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10" creationId="{33CD251C-A887-4D2F-925B-FC097198538B}"/>
          </ac:spMkLst>
        </pc:spChg>
        <pc:spChg chg="add del">
          <ac:chgData name="Landeen, Jeff" userId="e6e38285-2b87-456c-af0f-8edea16bd2c8" providerId="ADAL" clId="{0263A3CC-B5E5-44D4-8DC1-D18202804569}" dt="2022-09-28T05:28:43.009" v="95" actId="26606"/>
          <ac:spMkLst>
            <pc:docMk/>
            <pc:sldMk cId="1965324708" sldId="279"/>
            <ac:spMk id="12" creationId="{3B2069EE-A08E-44F0-B3F9-3CF8CC2DCAD5}"/>
          </ac:spMkLst>
        </pc:spChg>
        <pc:grpChg chg="add del">
          <ac:chgData name="Landeen, Jeff" userId="e6e38285-2b87-456c-af0f-8edea16bd2c8" providerId="ADAL" clId="{0263A3CC-B5E5-44D4-8DC1-D18202804569}" dt="2022-09-28T05:28:43.009" v="95" actId="26606"/>
          <ac:grpSpMkLst>
            <pc:docMk/>
            <pc:sldMk cId="1965324708" sldId="279"/>
            <ac:grpSpMk id="14" creationId="{9C6E8597-0CCE-4A8A-9326-AA52691A1C81}"/>
          </ac:grpSpMkLst>
        </pc:grpChg>
        <pc:picChg chg="add mod">
          <ac:chgData name="Landeen, Jeff" userId="e6e38285-2b87-456c-af0f-8edea16bd2c8" providerId="ADAL" clId="{0263A3CC-B5E5-44D4-8DC1-D18202804569}" dt="2022-09-28T05:28:43.009" v="95" actId="26606"/>
          <ac:picMkLst>
            <pc:docMk/>
            <pc:sldMk cId="1965324708" sldId="279"/>
            <ac:picMk id="4" creationId="{AB846E8D-F025-A3CC-87E7-11DDC8DB963E}"/>
          </ac:picMkLst>
        </pc:picChg>
        <pc:picChg chg="add mod ord">
          <ac:chgData name="Landeen, Jeff" userId="e6e38285-2b87-456c-af0f-8edea16bd2c8" providerId="ADAL" clId="{0263A3CC-B5E5-44D4-8DC1-D18202804569}" dt="2022-09-28T05:28:43.009" v="95" actId="26606"/>
          <ac:picMkLst>
            <pc:docMk/>
            <pc:sldMk cId="1965324708" sldId="279"/>
            <ac:picMk id="5" creationId="{8ADF9930-8754-9ADD-5114-D3651F6ADF34}"/>
          </ac:picMkLst>
        </pc:picChg>
      </pc:sldChg>
      <pc:sldChg chg="modSp mod ord modNotesTx">
        <pc:chgData name="Landeen, Jeff" userId="e6e38285-2b87-456c-af0f-8edea16bd2c8" providerId="ADAL" clId="{0263A3CC-B5E5-44D4-8DC1-D18202804569}" dt="2022-10-12T15:46:36.360" v="628" actId="20577"/>
        <pc:sldMkLst>
          <pc:docMk/>
          <pc:sldMk cId="200352564" sldId="738"/>
        </pc:sldMkLst>
        <pc:spChg chg="mod">
          <ac:chgData name="Landeen, Jeff" userId="e6e38285-2b87-456c-af0f-8edea16bd2c8" providerId="ADAL" clId="{0263A3CC-B5E5-44D4-8DC1-D18202804569}" dt="2022-10-12T15:46:36.360" v="628" actId="20577"/>
          <ac:spMkLst>
            <pc:docMk/>
            <pc:sldMk cId="200352564" sldId="738"/>
            <ac:spMk id="15" creationId="{00000000-0000-0000-0000-000000000000}"/>
          </ac:spMkLst>
        </pc:spChg>
      </pc:sldChg>
      <pc:sldChg chg="addSp modSp add mod modNotesTx">
        <pc:chgData name="Landeen, Jeff" userId="e6e38285-2b87-456c-af0f-8edea16bd2c8" providerId="ADAL" clId="{0263A3CC-B5E5-44D4-8DC1-D18202804569}" dt="2022-09-28T05:29:14.892" v="100"/>
        <pc:sldMkLst>
          <pc:docMk/>
          <pc:sldMk cId="192784046" sldId="739"/>
        </pc:sldMkLst>
        <pc:spChg chg="add mod">
          <ac:chgData name="Landeen, Jeff" userId="e6e38285-2b87-456c-af0f-8edea16bd2c8" providerId="ADAL" clId="{0263A3CC-B5E5-44D4-8DC1-D18202804569}" dt="2022-09-28T05:29:01.547" v="97" actId="14100"/>
          <ac:spMkLst>
            <pc:docMk/>
            <pc:sldMk cId="192784046" sldId="739"/>
            <ac:spMk id="2" creationId="{F5696434-6F89-7254-7F8F-39EF9A699A90}"/>
          </ac:spMkLst>
        </pc:spChg>
        <pc:spChg chg="add mod">
          <ac:chgData name="Landeen, Jeff" userId="e6e38285-2b87-456c-af0f-8edea16bd2c8" providerId="ADAL" clId="{0263A3CC-B5E5-44D4-8DC1-D18202804569}" dt="2022-09-28T05:29:03.933" v="98" actId="1076"/>
          <ac:spMkLst>
            <pc:docMk/>
            <pc:sldMk cId="192784046" sldId="739"/>
            <ac:spMk id="3" creationId="{A2D7C52C-DE71-B0B4-496A-C72894C15C0B}"/>
          </ac:spMkLst>
        </pc:spChg>
        <pc:picChg chg="add mod">
          <ac:chgData name="Landeen, Jeff" userId="e6e38285-2b87-456c-af0f-8edea16bd2c8" providerId="ADAL" clId="{0263A3CC-B5E5-44D4-8DC1-D18202804569}" dt="2022-09-28T05:29:06.415" v="99" actId="1076"/>
          <ac:picMkLst>
            <pc:docMk/>
            <pc:sldMk cId="192784046" sldId="739"/>
            <ac:picMk id="4" creationId="{2EB7578E-225C-23DB-0E5B-7B5203D81C60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5:31:58.413" v="107"/>
        <pc:sldMkLst>
          <pc:docMk/>
          <pc:sldMk cId="1555383776" sldId="740"/>
        </pc:sldMkLst>
        <pc:spChg chg="add mod">
          <ac:chgData name="Landeen, Jeff" userId="e6e38285-2b87-456c-af0f-8edea16bd2c8" providerId="ADAL" clId="{0263A3CC-B5E5-44D4-8DC1-D18202804569}" dt="2022-09-28T05:31:44.827" v="104" actId="14100"/>
          <ac:spMkLst>
            <pc:docMk/>
            <pc:sldMk cId="1555383776" sldId="740"/>
            <ac:spMk id="2" creationId="{72054B37-DFFB-9667-4DA9-905751D0F06A}"/>
          </ac:spMkLst>
        </pc:spChg>
        <pc:spChg chg="add mod">
          <ac:chgData name="Landeen, Jeff" userId="e6e38285-2b87-456c-af0f-8edea16bd2c8" providerId="ADAL" clId="{0263A3CC-B5E5-44D4-8DC1-D18202804569}" dt="2022-09-28T05:31:49.413" v="106" actId="14100"/>
          <ac:spMkLst>
            <pc:docMk/>
            <pc:sldMk cId="1555383776" sldId="740"/>
            <ac:spMk id="3" creationId="{B74EB208-94EB-A81D-7744-3780F88853D8}"/>
          </ac:spMkLst>
        </pc:spChg>
        <pc:picChg chg="add mod">
          <ac:chgData name="Landeen, Jeff" userId="e6e38285-2b87-456c-af0f-8edea16bd2c8" providerId="ADAL" clId="{0263A3CC-B5E5-44D4-8DC1-D18202804569}" dt="2022-09-28T05:31:41.194" v="103" actId="1076"/>
          <ac:picMkLst>
            <pc:docMk/>
            <pc:sldMk cId="1555383776" sldId="740"/>
            <ac:picMk id="4" creationId="{6931BEF4-46E6-5601-22E5-FF50591517B9}"/>
          </ac:picMkLst>
        </pc:picChg>
      </pc:sldChg>
      <pc:sldChg chg="addSp modSp add del modNotesTx">
        <pc:chgData name="Landeen, Jeff" userId="e6e38285-2b87-456c-af0f-8edea16bd2c8" providerId="ADAL" clId="{0263A3CC-B5E5-44D4-8DC1-D18202804569}" dt="2022-09-30T23:14:40.254" v="275" actId="2696"/>
        <pc:sldMkLst>
          <pc:docMk/>
          <pc:sldMk cId="61926189" sldId="741"/>
        </pc:sldMkLst>
        <pc:spChg chg="add mod">
          <ac:chgData name="Landeen, Jeff" userId="e6e38285-2b87-456c-af0f-8edea16bd2c8" providerId="ADAL" clId="{0263A3CC-B5E5-44D4-8DC1-D18202804569}" dt="2022-09-28T05:32:14.622" v="108"/>
          <ac:spMkLst>
            <pc:docMk/>
            <pc:sldMk cId="61926189" sldId="741"/>
            <ac:spMk id="2" creationId="{F26795AD-369E-C8F9-7BFA-265900AF07B1}"/>
          </ac:spMkLst>
        </pc:spChg>
        <pc:spChg chg="add mod">
          <ac:chgData name="Landeen, Jeff" userId="e6e38285-2b87-456c-af0f-8edea16bd2c8" providerId="ADAL" clId="{0263A3CC-B5E5-44D4-8DC1-D18202804569}" dt="2022-09-28T05:32:14.622" v="108"/>
          <ac:spMkLst>
            <pc:docMk/>
            <pc:sldMk cId="61926189" sldId="741"/>
            <ac:spMk id="3" creationId="{DE957C7E-26F4-4B63-270F-7D5C2D384038}"/>
          </ac:spMkLst>
        </pc:spChg>
        <pc:picChg chg="add mod">
          <ac:chgData name="Landeen, Jeff" userId="e6e38285-2b87-456c-af0f-8edea16bd2c8" providerId="ADAL" clId="{0263A3CC-B5E5-44D4-8DC1-D18202804569}" dt="2022-09-28T05:32:14.622" v="108"/>
          <ac:picMkLst>
            <pc:docMk/>
            <pc:sldMk cId="61926189" sldId="741"/>
            <ac:picMk id="4" creationId="{12B75AEB-F564-31C0-BB5B-A92FD03385AC}"/>
          </ac:picMkLst>
        </pc:picChg>
      </pc:sldChg>
      <pc:sldChg chg="addSp modSp add mod ord modNotesTx">
        <pc:chgData name="Landeen, Jeff" userId="e6e38285-2b87-456c-af0f-8edea16bd2c8" providerId="ADAL" clId="{0263A3CC-B5E5-44D4-8DC1-D18202804569}" dt="2022-09-30T23:15:24.109" v="316" actId="20577"/>
        <pc:sldMkLst>
          <pc:docMk/>
          <pc:sldMk cId="3062791071" sldId="742"/>
        </pc:sldMkLst>
        <pc:spChg chg="add mod">
          <ac:chgData name="Landeen, Jeff" userId="e6e38285-2b87-456c-af0f-8edea16bd2c8" providerId="ADAL" clId="{0263A3CC-B5E5-44D4-8DC1-D18202804569}" dt="2022-09-30T23:15:24.109" v="316" actId="20577"/>
          <ac:spMkLst>
            <pc:docMk/>
            <pc:sldMk cId="3062791071" sldId="742"/>
            <ac:spMk id="2" creationId="{8C8CACBC-4802-8C1E-B112-C423DBDD98B8}"/>
          </ac:spMkLst>
        </pc:spChg>
        <pc:spChg chg="add mod">
          <ac:chgData name="Landeen, Jeff" userId="e6e38285-2b87-456c-af0f-8edea16bd2c8" providerId="ADAL" clId="{0263A3CC-B5E5-44D4-8DC1-D18202804569}" dt="2022-09-28T05:37:47.271" v="113" actId="1076"/>
          <ac:spMkLst>
            <pc:docMk/>
            <pc:sldMk cId="3062791071" sldId="742"/>
            <ac:spMk id="3" creationId="{E2AC3920-C24A-C405-09D7-528C367972FC}"/>
          </ac:spMkLst>
        </pc:spChg>
        <pc:picChg chg="add mod">
          <ac:chgData name="Landeen, Jeff" userId="e6e38285-2b87-456c-af0f-8edea16bd2c8" providerId="ADAL" clId="{0263A3CC-B5E5-44D4-8DC1-D18202804569}" dt="2022-09-28T05:37:49.336" v="114" actId="1076"/>
          <ac:picMkLst>
            <pc:docMk/>
            <pc:sldMk cId="3062791071" sldId="742"/>
            <ac:picMk id="4" creationId="{D001DDD5-CBD9-50A9-1FA0-B4294C2C8208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12:51.826" v="125"/>
        <pc:sldMkLst>
          <pc:docMk/>
          <pc:sldMk cId="1338696656" sldId="743"/>
        </pc:sldMkLst>
        <pc:spChg chg="add mod">
          <ac:chgData name="Landeen, Jeff" userId="e6e38285-2b87-456c-af0f-8edea16bd2c8" providerId="ADAL" clId="{0263A3CC-B5E5-44D4-8DC1-D18202804569}" dt="2022-09-28T06:12:41.405" v="122" actId="14100"/>
          <ac:spMkLst>
            <pc:docMk/>
            <pc:sldMk cId="1338696656" sldId="743"/>
            <ac:spMk id="2" creationId="{7D8B03C1-5D02-F8A9-B71B-56C6A69A6170}"/>
          </ac:spMkLst>
        </pc:spChg>
        <pc:spChg chg="add mod">
          <ac:chgData name="Landeen, Jeff" userId="e6e38285-2b87-456c-af0f-8edea16bd2c8" providerId="ADAL" clId="{0263A3CC-B5E5-44D4-8DC1-D18202804569}" dt="2022-09-28T06:12:44.903" v="123" actId="1076"/>
          <ac:spMkLst>
            <pc:docMk/>
            <pc:sldMk cId="1338696656" sldId="743"/>
            <ac:spMk id="3" creationId="{5B747CCF-A6EA-DC6A-582A-D90295C81E49}"/>
          </ac:spMkLst>
        </pc:spChg>
        <pc:picChg chg="add mod">
          <ac:chgData name="Landeen, Jeff" userId="e6e38285-2b87-456c-af0f-8edea16bd2c8" providerId="ADAL" clId="{0263A3CC-B5E5-44D4-8DC1-D18202804569}" dt="2022-09-28T06:12:46.980" v="124" actId="1076"/>
          <ac:picMkLst>
            <pc:docMk/>
            <pc:sldMk cId="1338696656" sldId="743"/>
            <ac:picMk id="4" creationId="{EA7643EA-BF7A-9DE1-D8C7-07DC9439DB51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32:24.498" v="253"/>
        <pc:sldMkLst>
          <pc:docMk/>
          <pc:sldMk cId="711375208" sldId="744"/>
        </pc:sldMkLst>
        <pc:spChg chg="add mod">
          <ac:chgData name="Landeen, Jeff" userId="e6e38285-2b87-456c-af0f-8edea16bd2c8" providerId="ADAL" clId="{0263A3CC-B5E5-44D4-8DC1-D18202804569}" dt="2022-09-28T06:32:05.442" v="248" actId="1076"/>
          <ac:spMkLst>
            <pc:docMk/>
            <pc:sldMk cId="711375208" sldId="744"/>
            <ac:spMk id="2" creationId="{58F5BC6A-985C-03A2-ED8B-3AA919B7529D}"/>
          </ac:spMkLst>
        </pc:spChg>
        <pc:spChg chg="add mod">
          <ac:chgData name="Landeen, Jeff" userId="e6e38285-2b87-456c-af0f-8edea16bd2c8" providerId="ADAL" clId="{0263A3CC-B5E5-44D4-8DC1-D18202804569}" dt="2022-09-28T06:32:17.443" v="252" actId="14100"/>
          <ac:spMkLst>
            <pc:docMk/>
            <pc:sldMk cId="711375208" sldId="744"/>
            <ac:spMk id="3" creationId="{081AC502-63AE-B2E2-9219-20B0CE27B42D}"/>
          </ac:spMkLst>
        </pc:spChg>
      </pc:sldChg>
      <pc:sldChg chg="addSp modSp add mod modNotesTx">
        <pc:chgData name="Landeen, Jeff" userId="e6e38285-2b87-456c-af0f-8edea16bd2c8" providerId="ADAL" clId="{0263A3CC-B5E5-44D4-8DC1-D18202804569}" dt="2022-09-28T06:16:52.850" v="133"/>
        <pc:sldMkLst>
          <pc:docMk/>
          <pc:sldMk cId="3049192570" sldId="745"/>
        </pc:sldMkLst>
        <pc:spChg chg="add mod">
          <ac:chgData name="Landeen, Jeff" userId="e6e38285-2b87-456c-af0f-8edea16bd2c8" providerId="ADAL" clId="{0263A3CC-B5E5-44D4-8DC1-D18202804569}" dt="2022-09-28T06:16:41.506" v="129" actId="14100"/>
          <ac:spMkLst>
            <pc:docMk/>
            <pc:sldMk cId="3049192570" sldId="745"/>
            <ac:spMk id="2" creationId="{B3772B20-5AE4-0841-A49E-CC1CC754D2A9}"/>
          </ac:spMkLst>
        </pc:spChg>
        <pc:spChg chg="add mod">
          <ac:chgData name="Landeen, Jeff" userId="e6e38285-2b87-456c-af0f-8edea16bd2c8" providerId="ADAL" clId="{0263A3CC-B5E5-44D4-8DC1-D18202804569}" dt="2022-09-28T06:16:37.747" v="128" actId="27636"/>
          <ac:spMkLst>
            <pc:docMk/>
            <pc:sldMk cId="3049192570" sldId="745"/>
            <ac:spMk id="3" creationId="{9F7D7AD7-98BB-7DE2-FACE-D3156D65A739}"/>
          </ac:spMkLst>
        </pc:spChg>
        <pc:picChg chg="add mod">
          <ac:chgData name="Landeen, Jeff" userId="e6e38285-2b87-456c-af0f-8edea16bd2c8" providerId="ADAL" clId="{0263A3CC-B5E5-44D4-8DC1-D18202804569}" dt="2022-09-28T06:16:47.017" v="132" actId="1076"/>
          <ac:picMkLst>
            <pc:docMk/>
            <pc:sldMk cId="3049192570" sldId="745"/>
            <ac:picMk id="4" creationId="{3EE26765-38E6-E37D-0AB4-B5D1C7208D61}"/>
          </ac:picMkLst>
        </pc:picChg>
      </pc:sldChg>
      <pc:sldChg chg="addSp modSp add mod modNotesTx">
        <pc:chgData name="Landeen, Jeff" userId="e6e38285-2b87-456c-af0f-8edea16bd2c8" providerId="ADAL" clId="{0263A3CC-B5E5-44D4-8DC1-D18202804569}" dt="2022-09-28T06:17:18.446" v="137"/>
        <pc:sldMkLst>
          <pc:docMk/>
          <pc:sldMk cId="3653415482" sldId="746"/>
        </pc:sldMkLst>
        <pc:spChg chg="add mod">
          <ac:chgData name="Landeen, Jeff" userId="e6e38285-2b87-456c-af0f-8edea16bd2c8" providerId="ADAL" clId="{0263A3CC-B5E5-44D4-8DC1-D18202804569}" dt="2022-09-28T06:17:08.668" v="135" actId="14100"/>
          <ac:spMkLst>
            <pc:docMk/>
            <pc:sldMk cId="3653415482" sldId="746"/>
            <ac:spMk id="2" creationId="{ABD5FBD4-29F9-1E63-E079-61D41837D665}"/>
          </ac:spMkLst>
        </pc:spChg>
        <pc:spChg chg="add mod">
          <ac:chgData name="Landeen, Jeff" userId="e6e38285-2b87-456c-af0f-8edea16bd2c8" providerId="ADAL" clId="{0263A3CC-B5E5-44D4-8DC1-D18202804569}" dt="2022-09-28T06:17:12.995" v="136" actId="1076"/>
          <ac:spMkLst>
            <pc:docMk/>
            <pc:sldMk cId="3653415482" sldId="746"/>
            <ac:spMk id="3" creationId="{15745C50-3CA4-1B12-70FB-68AF913D598C}"/>
          </ac:spMkLst>
        </pc:spChg>
        <pc:picChg chg="add mod">
          <ac:chgData name="Landeen, Jeff" userId="e6e38285-2b87-456c-af0f-8edea16bd2c8" providerId="ADAL" clId="{0263A3CC-B5E5-44D4-8DC1-D18202804569}" dt="2022-09-28T06:17:03.856" v="134"/>
          <ac:picMkLst>
            <pc:docMk/>
            <pc:sldMk cId="3653415482" sldId="746"/>
            <ac:picMk id="4" creationId="{1980224F-92F5-7F09-CBB5-553BF078D8D7}"/>
          </ac:picMkLst>
        </pc:picChg>
      </pc:sldChg>
      <pc:sldChg chg="addSp modSp add mod">
        <pc:chgData name="Landeen, Jeff" userId="e6e38285-2b87-456c-af0f-8edea16bd2c8" providerId="ADAL" clId="{0263A3CC-B5E5-44D4-8DC1-D18202804569}" dt="2022-09-28T06:18:36.077" v="145" actId="14100"/>
        <pc:sldMkLst>
          <pc:docMk/>
          <pc:sldMk cId="3480900845" sldId="747"/>
        </pc:sldMkLst>
        <pc:spChg chg="add mod">
          <ac:chgData name="Landeen, Jeff" userId="e6e38285-2b87-456c-af0f-8edea16bd2c8" providerId="ADAL" clId="{0263A3CC-B5E5-44D4-8DC1-D18202804569}" dt="2022-09-28T06:18:20.966" v="141" actId="14100"/>
          <ac:spMkLst>
            <pc:docMk/>
            <pc:sldMk cId="3480900845" sldId="747"/>
            <ac:spMk id="2" creationId="{B18E617C-67A5-EFB8-E8C9-46F4002D7C2F}"/>
          </ac:spMkLst>
        </pc:spChg>
        <pc:spChg chg="add mod">
          <ac:chgData name="Landeen, Jeff" userId="e6e38285-2b87-456c-af0f-8edea16bd2c8" providerId="ADAL" clId="{0263A3CC-B5E5-44D4-8DC1-D18202804569}" dt="2022-09-28T06:18:29.054" v="143" actId="20577"/>
          <ac:spMkLst>
            <pc:docMk/>
            <pc:sldMk cId="3480900845" sldId="747"/>
            <ac:spMk id="3" creationId="{D8503F52-3EF2-2F91-B12B-C8605504ED67}"/>
          </ac:spMkLst>
        </pc:spChg>
        <pc:picChg chg="add mod">
          <ac:chgData name="Landeen, Jeff" userId="e6e38285-2b87-456c-af0f-8edea16bd2c8" providerId="ADAL" clId="{0263A3CC-B5E5-44D4-8DC1-D18202804569}" dt="2022-09-28T06:18:36.077" v="145" actId="14100"/>
          <ac:picMkLst>
            <pc:docMk/>
            <pc:sldMk cId="3480900845" sldId="747"/>
            <ac:picMk id="4" creationId="{A35F980A-D962-F765-9803-F713C04B7EED}"/>
          </ac:picMkLst>
        </pc:picChg>
      </pc:sldChg>
      <pc:sldChg chg="addSp modSp add modNotesTx">
        <pc:chgData name="Landeen, Jeff" userId="e6e38285-2b87-456c-af0f-8edea16bd2c8" providerId="ADAL" clId="{0263A3CC-B5E5-44D4-8DC1-D18202804569}" dt="2022-09-28T06:29:47.586" v="147"/>
        <pc:sldMkLst>
          <pc:docMk/>
          <pc:sldMk cId="2992258779" sldId="748"/>
        </pc:sldMkLst>
        <pc:spChg chg="add mod">
          <ac:chgData name="Landeen, Jeff" userId="e6e38285-2b87-456c-af0f-8edea16bd2c8" providerId="ADAL" clId="{0263A3CC-B5E5-44D4-8DC1-D18202804569}" dt="2022-09-28T06:29:42.401" v="146"/>
          <ac:spMkLst>
            <pc:docMk/>
            <pc:sldMk cId="2992258779" sldId="748"/>
            <ac:spMk id="2" creationId="{10C6B288-4E03-E58A-C5DB-1A3263666CB2}"/>
          </ac:spMkLst>
        </pc:spChg>
        <pc:spChg chg="add mod">
          <ac:chgData name="Landeen, Jeff" userId="e6e38285-2b87-456c-af0f-8edea16bd2c8" providerId="ADAL" clId="{0263A3CC-B5E5-44D4-8DC1-D18202804569}" dt="2022-09-28T06:29:42.401" v="146"/>
          <ac:spMkLst>
            <pc:docMk/>
            <pc:sldMk cId="2992258779" sldId="748"/>
            <ac:spMk id="3" creationId="{6606AFF6-B995-513B-7189-AEEA7B7732E4}"/>
          </ac:spMkLst>
        </pc:spChg>
      </pc:sldChg>
      <pc:sldChg chg="addSp modSp add mod ord modShow modNotesTx">
        <pc:chgData name="Landeen, Jeff" userId="e6e38285-2b87-456c-af0f-8edea16bd2c8" providerId="ADAL" clId="{0263A3CC-B5E5-44D4-8DC1-D18202804569}" dt="2022-10-12T19:35:56.149" v="631" actId="729"/>
        <pc:sldMkLst>
          <pc:docMk/>
          <pc:sldMk cId="1855286403" sldId="749"/>
        </pc:sldMkLst>
        <pc:spChg chg="add mod">
          <ac:chgData name="Landeen, Jeff" userId="e6e38285-2b87-456c-af0f-8edea16bd2c8" providerId="ADAL" clId="{0263A3CC-B5E5-44D4-8DC1-D18202804569}" dt="2022-09-28T06:32:37.510" v="256" actId="14100"/>
          <ac:spMkLst>
            <pc:docMk/>
            <pc:sldMk cId="1855286403" sldId="749"/>
            <ac:spMk id="2" creationId="{DFE9E55D-11C2-F06C-35D7-D14CC25812C3}"/>
          </ac:spMkLst>
        </pc:spChg>
        <pc:spChg chg="add mod">
          <ac:chgData name="Landeen, Jeff" userId="e6e38285-2b87-456c-af0f-8edea16bd2c8" providerId="ADAL" clId="{0263A3CC-B5E5-44D4-8DC1-D18202804569}" dt="2022-09-28T06:32:44.289" v="260" actId="27636"/>
          <ac:spMkLst>
            <pc:docMk/>
            <pc:sldMk cId="1855286403" sldId="749"/>
            <ac:spMk id="3" creationId="{1228F3E3-3B5B-E577-F163-76F09AA70020}"/>
          </ac:spMkLst>
        </pc:spChg>
      </pc:sldChg>
      <pc:sldChg chg="del">
        <pc:chgData name="Landeen, Jeff" userId="e6e38285-2b87-456c-af0f-8edea16bd2c8" providerId="ADAL" clId="{0263A3CC-B5E5-44D4-8DC1-D18202804569}" dt="2022-09-30T23:13:57.918" v="270" actId="2696"/>
        <pc:sldMkLst>
          <pc:docMk/>
          <pc:sldMk cId="936196953" sldId="753"/>
        </pc:sldMkLst>
      </pc:sldChg>
      <pc:sldChg chg="addSp modSp add mod">
        <pc:chgData name="Landeen, Jeff" userId="e6e38285-2b87-456c-af0f-8edea16bd2c8" providerId="ADAL" clId="{0263A3CC-B5E5-44D4-8DC1-D18202804569}" dt="2022-10-12T19:39:32.411" v="717" actId="14100"/>
        <pc:sldMkLst>
          <pc:docMk/>
          <pc:sldMk cId="1059579371" sldId="757"/>
        </pc:sldMkLst>
        <pc:spChg chg="mod">
          <ac:chgData name="Landeen, Jeff" userId="e6e38285-2b87-456c-af0f-8edea16bd2c8" providerId="ADAL" clId="{0263A3CC-B5E5-44D4-8DC1-D18202804569}" dt="2022-10-12T19:36:11.136" v="680" actId="20577"/>
          <ac:spMkLst>
            <pc:docMk/>
            <pc:sldMk cId="1059579371" sldId="757"/>
            <ac:spMk id="2" creationId="{58F5BC6A-985C-03A2-ED8B-3AA919B7529D}"/>
          </ac:spMkLst>
        </pc:spChg>
        <pc:spChg chg="mod">
          <ac:chgData name="Landeen, Jeff" userId="e6e38285-2b87-456c-af0f-8edea16bd2c8" providerId="ADAL" clId="{0263A3CC-B5E5-44D4-8DC1-D18202804569}" dt="2022-10-12T19:39:25.792" v="715" actId="6549"/>
          <ac:spMkLst>
            <pc:docMk/>
            <pc:sldMk cId="1059579371" sldId="757"/>
            <ac:spMk id="3" creationId="{081AC502-63AE-B2E2-9219-20B0CE27B42D}"/>
          </ac:spMkLst>
        </pc:spChg>
        <pc:picChg chg="add mod">
          <ac:chgData name="Landeen, Jeff" userId="e6e38285-2b87-456c-af0f-8edea16bd2c8" providerId="ADAL" clId="{0263A3CC-B5E5-44D4-8DC1-D18202804569}" dt="2022-10-12T19:39:32.411" v="717" actId="14100"/>
          <ac:picMkLst>
            <pc:docMk/>
            <pc:sldMk cId="1059579371" sldId="757"/>
            <ac:picMk id="5" creationId="{FF51CD3F-D628-58B7-4AF8-A41DAF046620}"/>
          </ac:picMkLst>
        </pc:picChg>
      </pc:sldChg>
      <pc:sldChg chg="modSp add del mod">
        <pc:chgData name="Landeen, Jeff" userId="e6e38285-2b87-456c-af0f-8edea16bd2c8" providerId="ADAL" clId="{0263A3CC-B5E5-44D4-8DC1-D18202804569}" dt="2022-10-12T15:40:03.464" v="337" actId="2696"/>
        <pc:sldMkLst>
          <pc:docMk/>
          <pc:sldMk cId="2842936989" sldId="757"/>
        </pc:sldMkLst>
        <pc:spChg chg="mod">
          <ac:chgData name="Landeen, Jeff" userId="e6e38285-2b87-456c-af0f-8edea16bd2c8" providerId="ADAL" clId="{0263A3CC-B5E5-44D4-8DC1-D18202804569}" dt="2022-10-12T15:37:45.994" v="336" actId="20577"/>
          <ac:spMkLst>
            <pc:docMk/>
            <pc:sldMk cId="2842936989" sldId="757"/>
            <ac:spMk id="2" creationId="{7A9DADC5-5070-593E-CAEA-E7346DF9AA0D}"/>
          </ac:spMkLst>
        </pc:spChg>
      </pc:sldChg>
    </pc:docChg>
  </pc:docChgLst>
  <pc:docChgLst>
    <pc:chgData name="Hodges, Brittany" userId="c85d804c-7cb3-45c3-a2c1-40f3f14dd89c" providerId="ADAL" clId="{9F673292-3254-4052-9EB7-C41B1ADEA321}"/>
    <pc:docChg chg="undo redo custSel addSld delSld modSld">
      <pc:chgData name="Hodges, Brittany" userId="c85d804c-7cb3-45c3-a2c1-40f3f14dd89c" providerId="ADAL" clId="{9F673292-3254-4052-9EB7-C41B1ADEA321}" dt="2022-10-10T15:45:37.585" v="328" actId="20577"/>
      <pc:docMkLst>
        <pc:docMk/>
      </pc:docMkLst>
      <pc:sldChg chg="del">
        <pc:chgData name="Hodges, Brittany" userId="c85d804c-7cb3-45c3-a2c1-40f3f14dd89c" providerId="ADAL" clId="{9F673292-3254-4052-9EB7-C41B1ADEA321}" dt="2022-09-30T15:19:47.107" v="304" actId="2696"/>
        <pc:sldMkLst>
          <pc:docMk/>
          <pc:sldMk cId="1129960478" sldId="266"/>
        </pc:sldMkLst>
      </pc:sldChg>
      <pc:sldChg chg="addSp modSp mod modNotesTx">
        <pc:chgData name="Hodges, Brittany" userId="c85d804c-7cb3-45c3-a2c1-40f3f14dd89c" providerId="ADAL" clId="{9F673292-3254-4052-9EB7-C41B1ADEA321}" dt="2022-09-28T16:18:43.420" v="301" actId="1035"/>
        <pc:sldMkLst>
          <pc:docMk/>
          <pc:sldMk cId="3962675585" sldId="274"/>
        </pc:sldMkLst>
        <pc:spChg chg="add mod">
          <ac:chgData name="Hodges, Brittany" userId="c85d804c-7cb3-45c3-a2c1-40f3f14dd89c" providerId="ADAL" clId="{9F673292-3254-4052-9EB7-C41B1ADEA321}" dt="2022-09-28T15:54:05.516" v="93" actId="20577"/>
          <ac:spMkLst>
            <pc:docMk/>
            <pc:sldMk cId="3962675585" sldId="274"/>
            <ac:spMk id="3" creationId="{03428C7D-1684-47D6-95B7-FCEAC4158902}"/>
          </ac:spMkLst>
        </pc:spChg>
        <pc:picChg chg="add mod">
          <ac:chgData name="Hodges, Brittany" userId="c85d804c-7cb3-45c3-a2c1-40f3f14dd89c" providerId="ADAL" clId="{9F673292-3254-4052-9EB7-C41B1ADEA321}" dt="2022-09-28T16:18:43.420" v="301" actId="1035"/>
          <ac:picMkLst>
            <pc:docMk/>
            <pc:sldMk cId="3962675585" sldId="274"/>
            <ac:picMk id="2" creationId="{DFE5715E-F9DB-4E4F-903B-049D5807C2CB}"/>
          </ac:picMkLst>
        </pc:picChg>
      </pc:sldChg>
      <pc:sldChg chg="addSp modSp mod modNotesTx">
        <pc:chgData name="Hodges, Brittany" userId="c85d804c-7cb3-45c3-a2c1-40f3f14dd89c" providerId="ADAL" clId="{9F673292-3254-4052-9EB7-C41B1ADEA321}" dt="2022-09-28T15:56:57.906" v="167"/>
        <pc:sldMkLst>
          <pc:docMk/>
          <pc:sldMk cId="16810045" sldId="275"/>
        </pc:sldMkLst>
        <pc:spChg chg="add mod">
          <ac:chgData name="Hodges, Brittany" userId="c85d804c-7cb3-45c3-a2c1-40f3f14dd89c" providerId="ADAL" clId="{9F673292-3254-4052-9EB7-C41B1ADEA321}" dt="2022-09-28T15:54:42.269" v="113" actId="20577"/>
          <ac:spMkLst>
            <pc:docMk/>
            <pc:sldMk cId="16810045" sldId="275"/>
            <ac:spMk id="2" creationId="{7920B6C9-6DAF-4FC6-83E7-320DE3EC70BB}"/>
          </ac:spMkLst>
        </pc:spChg>
        <pc:spChg chg="add mod">
          <ac:chgData name="Hodges, Brittany" userId="c85d804c-7cb3-45c3-a2c1-40f3f14dd89c" providerId="ADAL" clId="{9F673292-3254-4052-9EB7-C41B1ADEA321}" dt="2022-09-28T15:55:02.860" v="116" actId="1076"/>
          <ac:spMkLst>
            <pc:docMk/>
            <pc:sldMk cId="16810045" sldId="275"/>
            <ac:spMk id="3" creationId="{5AC1C51C-FA9C-4D14-9CAB-6D31A3F5057D}"/>
          </ac:spMkLst>
        </pc:spChg>
        <pc:picChg chg="add mod">
          <ac:chgData name="Hodges, Brittany" userId="c85d804c-7cb3-45c3-a2c1-40f3f14dd89c" providerId="ADAL" clId="{9F673292-3254-4052-9EB7-C41B1ADEA321}" dt="2022-09-28T15:55:15.690" v="117" actId="1076"/>
          <ac:picMkLst>
            <pc:docMk/>
            <pc:sldMk cId="16810045" sldId="275"/>
            <ac:picMk id="4" creationId="{224526DC-D986-4E51-836C-67D96340634E}"/>
          </ac:picMkLst>
        </pc:picChg>
      </pc:sldChg>
      <pc:sldChg chg="addSp delSp modSp mod modNotesTx">
        <pc:chgData name="Hodges, Brittany" userId="c85d804c-7cb3-45c3-a2c1-40f3f14dd89c" providerId="ADAL" clId="{9F673292-3254-4052-9EB7-C41B1ADEA321}" dt="2022-09-28T15:56:35.044" v="163"/>
        <pc:sldMkLst>
          <pc:docMk/>
          <pc:sldMk cId="737237531" sldId="280"/>
        </pc:sldMkLst>
        <pc:spChg chg="add mod">
          <ac:chgData name="Hodges, Brittany" userId="c85d804c-7cb3-45c3-a2c1-40f3f14dd89c" providerId="ADAL" clId="{9F673292-3254-4052-9EB7-C41B1ADEA321}" dt="2022-09-28T15:52:54.969" v="10" actId="1076"/>
          <ac:spMkLst>
            <pc:docMk/>
            <pc:sldMk cId="737237531" sldId="280"/>
            <ac:spMk id="3" creationId="{05770076-9555-4061-A47D-DFDA1643C721}"/>
          </ac:spMkLst>
        </pc:spChg>
        <pc:spChg chg="add del mod">
          <ac:chgData name="Hodges, Brittany" userId="c85d804c-7cb3-45c3-a2c1-40f3f14dd89c" providerId="ADAL" clId="{9F673292-3254-4052-9EB7-C41B1ADEA321}" dt="2022-09-28T15:53:15.111" v="12" actId="478"/>
          <ac:spMkLst>
            <pc:docMk/>
            <pc:sldMk cId="737237531" sldId="280"/>
            <ac:spMk id="4" creationId="{40B6B09F-9937-4A1A-AE30-4487C9515C94}"/>
          </ac:spMkLst>
        </pc:spChg>
        <pc:spChg chg="add mod">
          <ac:chgData name="Hodges, Brittany" userId="c85d804c-7cb3-45c3-a2c1-40f3f14dd89c" providerId="ADAL" clId="{9F673292-3254-4052-9EB7-C41B1ADEA321}" dt="2022-09-28T15:53:29.587" v="70" actId="20577"/>
          <ac:spMkLst>
            <pc:docMk/>
            <pc:sldMk cId="737237531" sldId="280"/>
            <ac:spMk id="5" creationId="{7382FE3A-5E55-4AD0-AA11-C4B01FF7A954}"/>
          </ac:spMkLst>
        </pc:spChg>
        <pc:picChg chg="add mod">
          <ac:chgData name="Hodges, Brittany" userId="c85d804c-7cb3-45c3-a2c1-40f3f14dd89c" providerId="ADAL" clId="{9F673292-3254-4052-9EB7-C41B1ADEA321}" dt="2022-09-28T15:52:51.099" v="9" actId="1076"/>
          <ac:picMkLst>
            <pc:docMk/>
            <pc:sldMk cId="737237531" sldId="280"/>
            <ac:picMk id="2" creationId="{DE77477E-BA27-4271-B7C4-0764DE4BE411}"/>
          </ac:picMkLst>
        </pc:picChg>
      </pc:sldChg>
      <pc:sldChg chg="modNotesTx">
        <pc:chgData name="Hodges, Brittany" userId="c85d804c-7cb3-45c3-a2c1-40f3f14dd89c" providerId="ADAL" clId="{9F673292-3254-4052-9EB7-C41B1ADEA321}" dt="2022-09-28T15:49:44.567" v="2"/>
        <pc:sldMkLst>
          <pc:docMk/>
          <pc:sldMk cId="200352564" sldId="738"/>
        </pc:sldMkLst>
      </pc:sldChg>
      <pc:sldChg chg="addCm">
        <pc:chgData name="Hodges, Brittany" userId="c85d804c-7cb3-45c3-a2c1-40f3f14dd89c" providerId="ADAL" clId="{9F673292-3254-4052-9EB7-C41B1ADEA321}" dt="2022-09-28T16:19:02.835" v="302"/>
        <pc:sldMkLst>
          <pc:docMk/>
          <pc:sldMk cId="61926189" sldId="741"/>
        </pc:sldMkLst>
      </pc:sldChg>
      <pc:sldChg chg="modSp mod">
        <pc:chgData name="Hodges, Brittany" userId="c85d804c-7cb3-45c3-a2c1-40f3f14dd89c" providerId="ADAL" clId="{9F673292-3254-4052-9EB7-C41B1ADEA321}" dt="2022-09-30T15:22:17.768" v="305" actId="20577"/>
        <pc:sldMkLst>
          <pc:docMk/>
          <pc:sldMk cId="3062791071" sldId="742"/>
        </pc:sldMkLst>
        <pc:spChg chg="mod">
          <ac:chgData name="Hodges, Brittany" userId="c85d804c-7cb3-45c3-a2c1-40f3f14dd89c" providerId="ADAL" clId="{9F673292-3254-4052-9EB7-C41B1ADEA321}" dt="2022-09-30T15:22:17.768" v="305" actId="20577"/>
          <ac:spMkLst>
            <pc:docMk/>
            <pc:sldMk cId="3062791071" sldId="742"/>
            <ac:spMk id="2" creationId="{8C8CACBC-4802-8C1E-B112-C423DBDD98B8}"/>
          </ac:spMkLst>
        </pc:spChg>
      </pc:sldChg>
      <pc:sldChg chg="addSp modSp add mod">
        <pc:chgData name="Hodges, Brittany" userId="c85d804c-7cb3-45c3-a2c1-40f3f14dd89c" providerId="ADAL" clId="{9F673292-3254-4052-9EB7-C41B1ADEA321}" dt="2022-09-30T15:24:41.449" v="310" actId="1076"/>
        <pc:sldMkLst>
          <pc:docMk/>
          <pc:sldMk cId="1454710600" sldId="750"/>
        </pc:sldMkLst>
        <pc:spChg chg="add mod">
          <ac:chgData name="Hodges, Brittany" userId="c85d804c-7cb3-45c3-a2c1-40f3f14dd89c" providerId="ADAL" clId="{9F673292-3254-4052-9EB7-C41B1ADEA321}" dt="2022-09-28T15:59:43.024" v="227" actId="5793"/>
          <ac:spMkLst>
            <pc:docMk/>
            <pc:sldMk cId="1454710600" sldId="750"/>
            <ac:spMk id="2" creationId="{422E44EA-2FC2-4EB5-9B36-79002FE4CE0C}"/>
          </ac:spMkLst>
        </pc:spChg>
        <pc:picChg chg="add mod">
          <ac:chgData name="Hodges, Brittany" userId="c85d804c-7cb3-45c3-a2c1-40f3f14dd89c" providerId="ADAL" clId="{9F673292-3254-4052-9EB7-C41B1ADEA321}" dt="2022-09-30T15:24:41.449" v="310" actId="1076"/>
          <ac:picMkLst>
            <pc:docMk/>
            <pc:sldMk cId="1454710600" sldId="750"/>
            <ac:picMk id="3" creationId="{D8FCF432-834D-40D6-85D6-4548EA24173E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30T15:24:24.621" v="308" actId="1076"/>
        <pc:sldMkLst>
          <pc:docMk/>
          <pc:sldMk cId="880723582" sldId="751"/>
        </pc:sldMkLst>
        <pc:spChg chg="add mod">
          <ac:chgData name="Hodges, Brittany" userId="c85d804c-7cb3-45c3-a2c1-40f3f14dd89c" providerId="ADAL" clId="{9F673292-3254-4052-9EB7-C41B1ADEA321}" dt="2022-09-28T15:58:48.232" v="196" actId="20577"/>
          <ac:spMkLst>
            <pc:docMk/>
            <pc:sldMk cId="880723582" sldId="751"/>
            <ac:spMk id="4" creationId="{5222C0E9-FC35-4CE1-B002-0C5BED9ABA5E}"/>
          </ac:spMkLst>
        </pc:spChg>
        <pc:picChg chg="add mod">
          <ac:chgData name="Hodges, Brittany" userId="c85d804c-7cb3-45c3-a2c1-40f3f14dd89c" providerId="ADAL" clId="{9F673292-3254-4052-9EB7-C41B1ADEA321}" dt="2022-09-28T15:57:30.908" v="171"/>
          <ac:picMkLst>
            <pc:docMk/>
            <pc:sldMk cId="880723582" sldId="751"/>
            <ac:picMk id="2" creationId="{EC3197A8-E98F-4CFC-B0D4-5EF2F1460AC0}"/>
          </ac:picMkLst>
        </pc:picChg>
        <pc:picChg chg="add mod">
          <ac:chgData name="Hodges, Brittany" userId="c85d804c-7cb3-45c3-a2c1-40f3f14dd89c" providerId="ADAL" clId="{9F673292-3254-4052-9EB7-C41B1ADEA321}" dt="2022-09-28T15:57:43.068" v="173" actId="1076"/>
          <ac:picMkLst>
            <pc:docMk/>
            <pc:sldMk cId="880723582" sldId="751"/>
            <ac:picMk id="3" creationId="{6D1F678C-A8A9-407A-9775-8E6C939D78DF}"/>
          </ac:picMkLst>
        </pc:picChg>
        <pc:picChg chg="add mod">
          <ac:chgData name="Hodges, Brittany" userId="c85d804c-7cb3-45c3-a2c1-40f3f14dd89c" providerId="ADAL" clId="{9F673292-3254-4052-9EB7-C41B1ADEA321}" dt="2022-09-30T15:24:24.621" v="308" actId="1076"/>
          <ac:picMkLst>
            <pc:docMk/>
            <pc:sldMk cId="880723582" sldId="751"/>
            <ac:picMk id="5" creationId="{B4F5EE25-E7BF-4FF1-80FC-CDA1588CA572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28T15:57:10.094" v="170"/>
        <pc:sldMkLst>
          <pc:docMk/>
          <pc:sldMk cId="2404161147" sldId="752"/>
        </pc:sldMkLst>
        <pc:spChg chg="add mod">
          <ac:chgData name="Hodges, Brittany" userId="c85d804c-7cb3-45c3-a2c1-40f3f14dd89c" providerId="ADAL" clId="{9F673292-3254-4052-9EB7-C41B1ADEA321}" dt="2022-09-28T15:56:09.700" v="162" actId="20577"/>
          <ac:spMkLst>
            <pc:docMk/>
            <pc:sldMk cId="2404161147" sldId="752"/>
            <ac:spMk id="3" creationId="{918430B0-95DF-470D-AF6C-214AF4733523}"/>
          </ac:spMkLst>
        </pc:spChg>
        <pc:picChg chg="add mod">
          <ac:chgData name="Hodges, Brittany" userId="c85d804c-7cb3-45c3-a2c1-40f3f14dd89c" providerId="ADAL" clId="{9F673292-3254-4052-9EB7-C41B1ADEA321}" dt="2022-09-28T15:55:35.771" v="119" actId="1076"/>
          <ac:picMkLst>
            <pc:docMk/>
            <pc:sldMk cId="2404161147" sldId="752"/>
            <ac:picMk id="2" creationId="{EB92C9A3-C49B-4E1D-99BF-AEC6C5A751F5}"/>
          </ac:picMkLst>
        </pc:picChg>
      </pc:sldChg>
      <pc:sldChg chg="add">
        <pc:chgData name="Hodges, Brittany" userId="c85d804c-7cb3-45c3-a2c1-40f3f14dd89c" providerId="ADAL" clId="{9F673292-3254-4052-9EB7-C41B1ADEA321}" dt="2022-09-28T15:59:05.086" v="197" actId="2890"/>
        <pc:sldMkLst>
          <pc:docMk/>
          <pc:sldMk cId="936196953" sldId="753"/>
        </pc:sldMkLst>
      </pc:sldChg>
      <pc:sldChg chg="addSp modSp add mod modNotesTx">
        <pc:chgData name="Hodges, Brittany" userId="c85d804c-7cb3-45c3-a2c1-40f3f14dd89c" providerId="ADAL" clId="{9F673292-3254-4052-9EB7-C41B1ADEA321}" dt="2022-09-30T15:25:09.284" v="314" actId="20577"/>
        <pc:sldMkLst>
          <pc:docMk/>
          <pc:sldMk cId="1306836386" sldId="754"/>
        </pc:sldMkLst>
        <pc:spChg chg="add mod">
          <ac:chgData name="Hodges, Brittany" userId="c85d804c-7cb3-45c3-a2c1-40f3f14dd89c" providerId="ADAL" clId="{9F673292-3254-4052-9EB7-C41B1ADEA321}" dt="2022-09-28T16:07:28.740" v="286" actId="20577"/>
          <ac:spMkLst>
            <pc:docMk/>
            <pc:sldMk cId="1306836386" sldId="754"/>
            <ac:spMk id="3" creationId="{FB40DBAC-F5C2-4B99-9A8C-37DAC5D1DCF8}"/>
          </ac:spMkLst>
        </pc:spChg>
        <pc:picChg chg="add mod">
          <ac:chgData name="Hodges, Brittany" userId="c85d804c-7cb3-45c3-a2c1-40f3f14dd89c" providerId="ADAL" clId="{9F673292-3254-4052-9EB7-C41B1ADEA321}" dt="2022-09-28T16:07:36.262" v="288" actId="1076"/>
          <ac:picMkLst>
            <pc:docMk/>
            <pc:sldMk cId="1306836386" sldId="754"/>
            <ac:picMk id="2" creationId="{AEE61C35-43B6-4E1C-A286-130A2635C8E7}"/>
          </ac:picMkLst>
        </pc:picChg>
      </pc:sldChg>
      <pc:sldChg chg="addSp modSp add mod modNotesTx">
        <pc:chgData name="Hodges, Brittany" userId="c85d804c-7cb3-45c3-a2c1-40f3f14dd89c" providerId="ADAL" clId="{9F673292-3254-4052-9EB7-C41B1ADEA321}" dt="2022-09-30T15:25:19.696" v="317" actId="20577"/>
        <pc:sldMkLst>
          <pc:docMk/>
          <pc:sldMk cId="2423885171" sldId="755"/>
        </pc:sldMkLst>
        <pc:spChg chg="add mod">
          <ac:chgData name="Hodges, Brittany" userId="c85d804c-7cb3-45c3-a2c1-40f3f14dd89c" providerId="ADAL" clId="{9F673292-3254-4052-9EB7-C41B1ADEA321}" dt="2022-09-28T16:06:31.430" v="255" actId="20577"/>
          <ac:spMkLst>
            <pc:docMk/>
            <pc:sldMk cId="2423885171" sldId="755"/>
            <ac:spMk id="3" creationId="{87C3BD2A-91FF-4575-86FF-D64D7F8E8B7E}"/>
          </ac:spMkLst>
        </pc:spChg>
        <pc:picChg chg="add mod">
          <ac:chgData name="Hodges, Brittany" userId="c85d804c-7cb3-45c3-a2c1-40f3f14dd89c" providerId="ADAL" clId="{9F673292-3254-4052-9EB7-C41B1ADEA321}" dt="2022-09-30T15:24:53.240" v="311" actId="1076"/>
          <ac:picMkLst>
            <pc:docMk/>
            <pc:sldMk cId="2423885171" sldId="755"/>
            <ac:picMk id="2" creationId="{70B1D528-4085-44B9-9A78-7713AEC58208}"/>
          </ac:picMkLst>
        </pc:picChg>
      </pc:sldChg>
      <pc:sldChg chg="modSp add mod modCm">
        <pc:chgData name="Hodges, Brittany" userId="c85d804c-7cb3-45c3-a2c1-40f3f14dd89c" providerId="ADAL" clId="{9F673292-3254-4052-9EB7-C41B1ADEA321}" dt="2022-10-10T15:45:37.585" v="328" actId="20577"/>
        <pc:sldMkLst>
          <pc:docMk/>
          <pc:sldMk cId="2393724221" sldId="756"/>
        </pc:sldMkLst>
        <pc:spChg chg="mod">
          <ac:chgData name="Hodges, Brittany" userId="c85d804c-7cb3-45c3-a2c1-40f3f14dd89c" providerId="ADAL" clId="{9F673292-3254-4052-9EB7-C41B1ADEA321}" dt="2022-10-10T15:45:37.585" v="328" actId="20577"/>
          <ac:spMkLst>
            <pc:docMk/>
            <pc:sldMk cId="2393724221" sldId="756"/>
            <ac:spMk id="3" creationId="{9D58EFC6-5446-F332-6CD2-3C6E6752722E}"/>
          </ac:spMkLst>
        </pc:spChg>
      </pc:sldChg>
    </pc:docChg>
  </pc:docChgLst>
  <pc:docChgLst>
    <pc:chgData name="Landeen, Jeff" userId="e6e38285-2b87-456c-af0f-8edea16bd2c8" providerId="ADAL" clId="{892EA1EE-C604-469C-901D-A5D97C76BFA7}"/>
    <pc:docChg chg="undo custSel addSld delSld modSld sldOrd addMainMaster modMainMaster">
      <pc:chgData name="Landeen, Jeff" userId="e6e38285-2b87-456c-af0f-8edea16bd2c8" providerId="ADAL" clId="{892EA1EE-C604-469C-901D-A5D97C76BFA7}" dt="2022-09-28T05:17:20.291" v="707" actId="729"/>
      <pc:docMkLst>
        <pc:docMk/>
      </pc:docMkLst>
      <pc:sldChg chg="modSp mod modShow">
        <pc:chgData name="Landeen, Jeff" userId="e6e38285-2b87-456c-af0f-8edea16bd2c8" providerId="ADAL" clId="{892EA1EE-C604-469C-901D-A5D97C76BFA7}" dt="2022-09-27T16:56:34.308" v="19" actId="729"/>
        <pc:sldMkLst>
          <pc:docMk/>
          <pc:sldMk cId="133745461" sldId="256"/>
        </pc:sldMkLst>
        <pc:spChg chg="mod">
          <ac:chgData name="Landeen, Jeff" userId="e6e38285-2b87-456c-af0f-8edea16bd2c8" providerId="ADAL" clId="{892EA1EE-C604-469C-901D-A5D97C76BFA7}" dt="2022-09-27T16:56:25.691" v="16" actId="20577"/>
          <ac:spMkLst>
            <pc:docMk/>
            <pc:sldMk cId="133745461" sldId="256"/>
            <ac:spMk id="2" creationId="{64AFCCA7-79D1-5C04-F21C-AA4D73F9F4B5}"/>
          </ac:spMkLst>
        </pc:spChg>
      </pc:sldChg>
      <pc:sldChg chg="addSp modSp mod ord">
        <pc:chgData name="Landeen, Jeff" userId="e6e38285-2b87-456c-af0f-8edea16bd2c8" providerId="ADAL" clId="{892EA1EE-C604-469C-901D-A5D97C76BFA7}" dt="2022-09-27T23:08:01.634" v="394" actId="1076"/>
        <pc:sldMkLst>
          <pc:docMk/>
          <pc:sldMk cId="2855943710" sldId="257"/>
        </pc:sldMkLst>
        <pc:spChg chg="mod">
          <ac:chgData name="Landeen, Jeff" userId="e6e38285-2b87-456c-af0f-8edea16bd2c8" providerId="ADAL" clId="{892EA1EE-C604-469C-901D-A5D97C76BFA7}" dt="2022-09-27T23:06:44.166" v="389" actId="20577"/>
          <ac:spMkLst>
            <pc:docMk/>
            <pc:sldMk cId="2855943710" sldId="257"/>
            <ac:spMk id="4" creationId="{B2038511-9C9D-E4B0-3B72-82727B3982F8}"/>
          </ac:spMkLst>
        </pc:spChg>
        <pc:picChg chg="add mod">
          <ac:chgData name="Landeen, Jeff" userId="e6e38285-2b87-456c-af0f-8edea16bd2c8" providerId="ADAL" clId="{892EA1EE-C604-469C-901D-A5D97C76BFA7}" dt="2022-09-27T23:08:01.634" v="394" actId="1076"/>
          <ac:picMkLst>
            <pc:docMk/>
            <pc:sldMk cId="2855943710" sldId="257"/>
            <ac:picMk id="3" creationId="{7793D6DE-B4F4-2CE1-1236-E8505480583B}"/>
          </ac:picMkLst>
        </pc:picChg>
      </pc:sldChg>
      <pc:sldChg chg="modSp mod">
        <pc:chgData name="Landeen, Jeff" userId="e6e38285-2b87-456c-af0f-8edea16bd2c8" providerId="ADAL" clId="{892EA1EE-C604-469C-901D-A5D97C76BFA7}" dt="2022-09-27T22:54:09.154" v="300" actId="20577"/>
        <pc:sldMkLst>
          <pc:docMk/>
          <pc:sldMk cId="1040537383" sldId="258"/>
        </pc:sldMkLst>
        <pc:spChg chg="mod">
          <ac:chgData name="Landeen, Jeff" userId="e6e38285-2b87-456c-af0f-8edea16bd2c8" providerId="ADAL" clId="{892EA1EE-C604-469C-901D-A5D97C76BFA7}" dt="2022-09-27T22:54:09.154" v="300" actId="20577"/>
          <ac:spMkLst>
            <pc:docMk/>
            <pc:sldMk cId="1040537383" sldId="258"/>
            <ac:spMk id="2" creationId="{7688417C-4392-058C-77A5-5BFF930C1E2E}"/>
          </ac:spMkLst>
        </pc:spChg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149670368" sldId="259"/>
        </pc:sldMkLst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855216083" sldId="260"/>
        </pc:sldMkLst>
      </pc:sldChg>
      <pc:sldChg chg="addSp modSp mod ord">
        <pc:chgData name="Landeen, Jeff" userId="e6e38285-2b87-456c-af0f-8edea16bd2c8" providerId="ADAL" clId="{892EA1EE-C604-469C-901D-A5D97C76BFA7}" dt="2022-09-27T16:59:46.746" v="222" actId="1076"/>
        <pc:sldMkLst>
          <pc:docMk/>
          <pc:sldMk cId="210864350" sldId="261"/>
        </pc:sldMkLst>
        <pc:spChg chg="mod">
          <ac:chgData name="Landeen, Jeff" userId="e6e38285-2b87-456c-af0f-8edea16bd2c8" providerId="ADAL" clId="{892EA1EE-C604-469C-901D-A5D97C76BFA7}" dt="2022-09-27T16:57:03.649" v="63" actId="20577"/>
          <ac:spMkLst>
            <pc:docMk/>
            <pc:sldMk cId="210864350" sldId="261"/>
            <ac:spMk id="2" creationId="{076BF26D-6E88-6DB3-6AC2-CB179F57ED36}"/>
          </ac:spMkLst>
        </pc:spChg>
        <pc:spChg chg="mod">
          <ac:chgData name="Landeen, Jeff" userId="e6e38285-2b87-456c-af0f-8edea16bd2c8" providerId="ADAL" clId="{892EA1EE-C604-469C-901D-A5D97C76BFA7}" dt="2022-09-27T16:59:21.625" v="215" actId="20577"/>
          <ac:spMkLst>
            <pc:docMk/>
            <pc:sldMk cId="210864350" sldId="261"/>
            <ac:spMk id="3" creationId="{9D58EFC6-5446-F332-6CD2-3C6E6752722E}"/>
          </ac:spMkLst>
        </pc:spChg>
        <pc:picChg chg="add mod">
          <ac:chgData name="Landeen, Jeff" userId="e6e38285-2b87-456c-af0f-8edea16bd2c8" providerId="ADAL" clId="{892EA1EE-C604-469C-901D-A5D97C76BFA7}" dt="2022-09-27T16:59:37.096" v="219" actId="1076"/>
          <ac:picMkLst>
            <pc:docMk/>
            <pc:sldMk cId="210864350" sldId="261"/>
            <ac:picMk id="4" creationId="{FD6C7141-0B73-A5CE-0AFA-FEA4BDB6F524}"/>
          </ac:picMkLst>
        </pc:picChg>
        <pc:picChg chg="add mod">
          <ac:chgData name="Landeen, Jeff" userId="e6e38285-2b87-456c-af0f-8edea16bd2c8" providerId="ADAL" clId="{892EA1EE-C604-469C-901D-A5D97C76BFA7}" dt="2022-09-27T16:59:42.731" v="221" actId="1076"/>
          <ac:picMkLst>
            <pc:docMk/>
            <pc:sldMk cId="210864350" sldId="261"/>
            <ac:picMk id="5" creationId="{80D363F0-E2F0-57E9-2C7F-5CB1EC9F721C}"/>
          </ac:picMkLst>
        </pc:picChg>
        <pc:picChg chg="add mod">
          <ac:chgData name="Landeen, Jeff" userId="e6e38285-2b87-456c-af0f-8edea16bd2c8" providerId="ADAL" clId="{892EA1EE-C604-469C-901D-A5D97C76BFA7}" dt="2022-09-27T16:59:46.746" v="222" actId="1076"/>
          <ac:picMkLst>
            <pc:docMk/>
            <pc:sldMk cId="210864350" sldId="261"/>
            <ac:picMk id="6" creationId="{1FE04D09-20C1-A9F5-FB9D-CB2F6F9EB092}"/>
          </ac:picMkLst>
        </pc:picChg>
      </pc:sldChg>
      <pc:sldChg chg="addSp delSp modSp mod ord">
        <pc:chgData name="Landeen, Jeff" userId="e6e38285-2b87-456c-af0f-8edea16bd2c8" providerId="ADAL" clId="{892EA1EE-C604-469C-901D-A5D97C76BFA7}" dt="2022-09-27T23:02:13.959" v="316" actId="1035"/>
        <pc:sldMkLst>
          <pc:docMk/>
          <pc:sldMk cId="897884442" sldId="262"/>
        </pc:sldMkLst>
        <pc:spChg chg="add mod">
          <ac:chgData name="Landeen, Jeff" userId="e6e38285-2b87-456c-af0f-8edea16bd2c8" providerId="ADAL" clId="{892EA1EE-C604-469C-901D-A5D97C76BFA7}" dt="2022-09-27T23:01:55.717" v="306" actId="14100"/>
          <ac:spMkLst>
            <pc:docMk/>
            <pc:sldMk cId="897884442" sldId="262"/>
            <ac:spMk id="2" creationId="{8F120E06-84A0-2BA0-F562-FE48B6094244}"/>
          </ac:spMkLst>
        </pc:spChg>
        <pc:spChg chg="add del mod">
          <ac:chgData name="Landeen, Jeff" userId="e6e38285-2b87-456c-af0f-8edea16bd2c8" providerId="ADAL" clId="{892EA1EE-C604-469C-901D-A5D97C76BFA7}" dt="2022-09-27T23:02:04.442" v="307" actId="478"/>
          <ac:spMkLst>
            <pc:docMk/>
            <pc:sldMk cId="897884442" sldId="262"/>
            <ac:spMk id="4" creationId="{DD33489C-3451-6D7F-D87F-125BD7918A14}"/>
          </ac:spMkLst>
        </pc:spChg>
        <pc:graphicFrameChg chg="add mod">
          <ac:chgData name="Landeen, Jeff" userId="e6e38285-2b87-456c-af0f-8edea16bd2c8" providerId="ADAL" clId="{892EA1EE-C604-469C-901D-A5D97C76BFA7}" dt="2022-09-27T23:02:13.959" v="316" actId="1035"/>
          <ac:graphicFrameMkLst>
            <pc:docMk/>
            <pc:sldMk cId="897884442" sldId="262"/>
            <ac:graphicFrameMk id="3" creationId="{B46C69C2-D266-28C1-55F6-FE5E9E9F772F}"/>
          </ac:graphicFrameMkLst>
        </pc:graphicFrameChg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3694645944" sldId="263"/>
        </pc:sldMkLst>
      </pc:sldChg>
      <pc:sldChg chg="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2556509120" sldId="264"/>
        </pc:sldMkLst>
      </pc:sldChg>
      <pc:sldChg chg="addSp modSp mod ord">
        <pc:chgData name="Landeen, Jeff" userId="e6e38285-2b87-456c-af0f-8edea16bd2c8" providerId="ADAL" clId="{892EA1EE-C604-469C-901D-A5D97C76BFA7}" dt="2022-09-28T05:16:51.358" v="706" actId="1076"/>
        <pc:sldMkLst>
          <pc:docMk/>
          <pc:sldMk cId="1159389472" sldId="265"/>
        </pc:sldMkLst>
        <pc:spChg chg="add mod">
          <ac:chgData name="Landeen, Jeff" userId="e6e38285-2b87-456c-af0f-8edea16bd2c8" providerId="ADAL" clId="{892EA1EE-C604-469C-901D-A5D97C76BFA7}" dt="2022-09-28T05:16:51.358" v="706" actId="1076"/>
          <ac:spMkLst>
            <pc:docMk/>
            <pc:sldMk cId="1159389472" sldId="265"/>
            <ac:spMk id="4" creationId="{177E9ED7-5CF3-DF3C-41DE-550819355E0E}"/>
          </ac:spMkLst>
        </pc:spChg>
        <pc:picChg chg="add mod">
          <ac:chgData name="Landeen, Jeff" userId="e6e38285-2b87-456c-af0f-8edea16bd2c8" providerId="ADAL" clId="{892EA1EE-C604-469C-901D-A5D97C76BFA7}" dt="2022-09-28T05:15:15.438" v="644" actId="1076"/>
          <ac:picMkLst>
            <pc:docMk/>
            <pc:sldMk cId="1159389472" sldId="265"/>
            <ac:picMk id="3" creationId="{FFF4775D-55C0-4E33-FC79-08FD4A02341E}"/>
          </ac:picMkLst>
        </pc:picChg>
      </pc:sldChg>
      <pc:sldChg chg="addSp delSp modSp add mod addCm">
        <pc:chgData name="Landeen, Jeff" userId="e6e38285-2b87-456c-af0f-8edea16bd2c8" providerId="ADAL" clId="{892EA1EE-C604-469C-901D-A5D97C76BFA7}" dt="2022-09-27T20:27:21.081" v="283"/>
        <pc:sldMkLst>
          <pc:docMk/>
          <pc:sldMk cId="1129960478" sldId="266"/>
        </pc:sldMkLst>
        <pc:spChg chg="mod">
          <ac:chgData name="Landeen, Jeff" userId="e6e38285-2b87-456c-af0f-8edea16bd2c8" providerId="ADAL" clId="{892EA1EE-C604-469C-901D-A5D97C76BFA7}" dt="2022-09-27T17:00:09.311" v="238" actId="20577"/>
          <ac:spMkLst>
            <pc:docMk/>
            <pc:sldMk cId="1129960478" sldId="266"/>
            <ac:spMk id="2" creationId="{076BF26D-6E88-6DB3-6AC2-CB179F57ED36}"/>
          </ac:spMkLst>
        </pc:spChg>
        <pc:spChg chg="mod">
          <ac:chgData name="Landeen, Jeff" userId="e6e38285-2b87-456c-af0f-8edea16bd2c8" providerId="ADAL" clId="{892EA1EE-C604-469C-901D-A5D97C76BFA7}" dt="2022-09-27T20:24:22.560" v="270" actId="20577"/>
          <ac:spMkLst>
            <pc:docMk/>
            <pc:sldMk cId="1129960478" sldId="266"/>
            <ac:spMk id="3" creationId="{9D58EFC6-5446-F332-6CD2-3C6E6752722E}"/>
          </ac:spMkLst>
        </pc:spChg>
        <pc:spChg chg="add del mod">
          <ac:chgData name="Landeen, Jeff" userId="e6e38285-2b87-456c-af0f-8edea16bd2c8" providerId="ADAL" clId="{892EA1EE-C604-469C-901D-A5D97C76BFA7}" dt="2022-09-27T20:26:52.678" v="281" actId="478"/>
          <ac:spMkLst>
            <pc:docMk/>
            <pc:sldMk cId="1129960478" sldId="266"/>
            <ac:spMk id="9" creationId="{40C3CEFE-A410-32F5-0137-578113C49383}"/>
          </ac:spMkLst>
        </pc:spChg>
        <pc:picChg chg="del">
          <ac:chgData name="Landeen, Jeff" userId="e6e38285-2b87-456c-af0f-8edea16bd2c8" providerId="ADAL" clId="{892EA1EE-C604-469C-901D-A5D97C76BFA7}" dt="2022-09-27T20:26:45.197" v="280" actId="478"/>
          <ac:picMkLst>
            <pc:docMk/>
            <pc:sldMk cId="1129960478" sldId="266"/>
            <ac:picMk id="5" creationId="{80D363F0-E2F0-57E9-2C7F-5CB1EC9F721C}"/>
          </ac:picMkLst>
        </pc:picChg>
        <pc:picChg chg="add mod">
          <ac:chgData name="Landeen, Jeff" userId="e6e38285-2b87-456c-af0f-8edea16bd2c8" providerId="ADAL" clId="{892EA1EE-C604-469C-901D-A5D97C76BFA7}" dt="2022-09-27T20:26:57.452" v="282" actId="1076"/>
          <ac:picMkLst>
            <pc:docMk/>
            <pc:sldMk cId="1129960478" sldId="266"/>
            <ac:picMk id="8" creationId="{7FF042A7-F477-76B8-6F6C-47DA507AC5E8}"/>
          </ac:picMkLst>
        </pc:picChg>
      </pc:sldChg>
      <pc:sldChg chg="addSp delSp modSp add mod">
        <pc:chgData name="Landeen, Jeff" userId="e6e38285-2b87-456c-af0f-8edea16bd2c8" providerId="ADAL" clId="{892EA1EE-C604-469C-901D-A5D97C76BFA7}" dt="2022-09-27T23:02:35.837" v="321" actId="478"/>
        <pc:sldMkLst>
          <pc:docMk/>
          <pc:sldMk cId="3881949810" sldId="267"/>
        </pc:sldMkLst>
        <pc:spChg chg="add del mod">
          <ac:chgData name="Landeen, Jeff" userId="e6e38285-2b87-456c-af0f-8edea16bd2c8" providerId="ADAL" clId="{892EA1EE-C604-469C-901D-A5D97C76BFA7}" dt="2022-09-27T23:02:33.098" v="320" actId="478"/>
          <ac:spMkLst>
            <pc:docMk/>
            <pc:sldMk cId="3881949810" sldId="267"/>
            <ac:spMk id="2" creationId="{A7AFF437-24A0-AFC9-510C-7D0F0B0689A0}"/>
          </ac:spMkLst>
        </pc:spChg>
        <pc:spChg chg="add del mod">
          <ac:chgData name="Landeen, Jeff" userId="e6e38285-2b87-456c-af0f-8edea16bd2c8" providerId="ADAL" clId="{892EA1EE-C604-469C-901D-A5D97C76BFA7}" dt="2022-09-27T23:02:35.837" v="321" actId="478"/>
          <ac:spMkLst>
            <pc:docMk/>
            <pc:sldMk cId="3881949810" sldId="267"/>
            <ac:spMk id="4" creationId="{5D4CDB84-EC89-AC10-F703-5FF19E8C9050}"/>
          </ac:spMkLst>
        </pc:spChg>
        <pc:graphicFrameChg chg="add del mod">
          <ac:chgData name="Landeen, Jeff" userId="e6e38285-2b87-456c-af0f-8edea16bd2c8" providerId="ADAL" clId="{892EA1EE-C604-469C-901D-A5D97C76BFA7}" dt="2022-09-27T23:02:33.098" v="320" actId="478"/>
          <ac:graphicFrameMkLst>
            <pc:docMk/>
            <pc:sldMk cId="3881949810" sldId="267"/>
            <ac:graphicFrameMk id="3" creationId="{F983301D-887A-B04E-763A-51034794064B}"/>
          </ac:graphicFrameMkLst>
        </pc:graphicFrameChg>
      </pc:sldChg>
      <pc:sldChg chg="addSp delSp modSp add mod">
        <pc:chgData name="Landeen, Jeff" userId="e6e38285-2b87-456c-af0f-8edea16bd2c8" providerId="ADAL" clId="{892EA1EE-C604-469C-901D-A5D97C76BFA7}" dt="2022-09-27T23:04:12.655" v="329" actId="478"/>
        <pc:sldMkLst>
          <pc:docMk/>
          <pc:sldMk cId="2611585179" sldId="268"/>
        </pc:sldMkLst>
        <pc:spChg chg="add mod">
          <ac:chgData name="Landeen, Jeff" userId="e6e38285-2b87-456c-af0f-8edea16bd2c8" providerId="ADAL" clId="{892EA1EE-C604-469C-901D-A5D97C76BFA7}" dt="2022-09-27T23:04:00.990" v="325" actId="14100"/>
          <ac:spMkLst>
            <pc:docMk/>
            <pc:sldMk cId="2611585179" sldId="268"/>
            <ac:spMk id="2" creationId="{B35B2082-70FC-9C0E-964F-4C3172A43222}"/>
          </ac:spMkLst>
        </pc:spChg>
        <pc:spChg chg="add del mod">
          <ac:chgData name="Landeen, Jeff" userId="e6e38285-2b87-456c-af0f-8edea16bd2c8" providerId="ADAL" clId="{892EA1EE-C604-469C-901D-A5D97C76BFA7}" dt="2022-09-27T23:04:12.655" v="329" actId="478"/>
          <ac:spMkLst>
            <pc:docMk/>
            <pc:sldMk cId="2611585179" sldId="268"/>
            <ac:spMk id="4" creationId="{B26904D4-47C4-C7E0-2185-24C3C45F65EF}"/>
          </ac:spMkLst>
        </pc:spChg>
        <pc:picChg chg="add mod">
          <ac:chgData name="Landeen, Jeff" userId="e6e38285-2b87-456c-af0f-8edea16bd2c8" providerId="ADAL" clId="{892EA1EE-C604-469C-901D-A5D97C76BFA7}" dt="2022-09-27T23:04:05.633" v="326" actId="14100"/>
          <ac:picMkLst>
            <pc:docMk/>
            <pc:sldMk cId="2611585179" sldId="268"/>
            <ac:picMk id="3" creationId="{C0E16531-3164-EA45-3EA1-A9EBA0A26672}"/>
          </ac:picMkLst>
        </pc:picChg>
        <pc:picChg chg="add mod">
          <ac:chgData name="Landeen, Jeff" userId="e6e38285-2b87-456c-af0f-8edea16bd2c8" providerId="ADAL" clId="{892EA1EE-C604-469C-901D-A5D97C76BFA7}" dt="2022-09-27T23:04:09.703" v="328" actId="1076"/>
          <ac:picMkLst>
            <pc:docMk/>
            <pc:sldMk cId="2611585179" sldId="268"/>
            <ac:picMk id="5" creationId="{53BB1983-A2D2-E1B1-C5FB-82F6FA6D4232}"/>
          </ac:picMkLst>
        </pc:picChg>
      </pc:sldChg>
      <pc:sldChg chg="addSp delSp modSp add mod">
        <pc:chgData name="Landeen, Jeff" userId="e6e38285-2b87-456c-af0f-8edea16bd2c8" providerId="ADAL" clId="{892EA1EE-C604-469C-901D-A5D97C76BFA7}" dt="2022-09-27T23:08:51.435" v="415" actId="478"/>
        <pc:sldMkLst>
          <pc:docMk/>
          <pc:sldMk cId="1421987483" sldId="269"/>
        </pc:sldMkLst>
        <pc:spChg chg="del">
          <ac:chgData name="Landeen, Jeff" userId="e6e38285-2b87-456c-af0f-8edea16bd2c8" providerId="ADAL" clId="{892EA1EE-C604-469C-901D-A5D97C76BFA7}" dt="2022-09-27T23:04:27.737" v="331" actId="478"/>
          <ac:spMkLst>
            <pc:docMk/>
            <pc:sldMk cId="1421987483" sldId="269"/>
            <ac:spMk id="2" creationId="{B35B2082-70FC-9C0E-964F-4C3172A43222}"/>
          </ac:spMkLst>
        </pc:spChg>
        <pc:spChg chg="add mod">
          <ac:chgData name="Landeen, Jeff" userId="e6e38285-2b87-456c-af0f-8edea16bd2c8" providerId="ADAL" clId="{892EA1EE-C604-469C-901D-A5D97C76BFA7}" dt="2022-09-27T23:08:37.149" v="395"/>
          <ac:spMkLst>
            <pc:docMk/>
            <pc:sldMk cId="1421987483" sldId="269"/>
            <ac:spMk id="4" creationId="{98B5C605-2919-A994-67F7-8CF97034B7E6}"/>
          </ac:spMkLst>
        </pc:spChg>
        <pc:spChg chg="add del mod">
          <ac:chgData name="Landeen, Jeff" userId="e6e38285-2b87-456c-af0f-8edea16bd2c8" providerId="ADAL" clId="{892EA1EE-C604-469C-901D-A5D97C76BFA7}" dt="2022-09-27T23:08:51.435" v="415" actId="478"/>
          <ac:spMkLst>
            <pc:docMk/>
            <pc:sldMk cId="1421987483" sldId="269"/>
            <ac:spMk id="6" creationId="{1B2AD24B-BAAF-BA2A-3435-44D9F84C1572}"/>
          </ac:spMkLst>
        </pc:spChg>
        <pc:picChg chg="del">
          <ac:chgData name="Landeen, Jeff" userId="e6e38285-2b87-456c-af0f-8edea16bd2c8" providerId="ADAL" clId="{892EA1EE-C604-469C-901D-A5D97C76BFA7}" dt="2022-09-27T23:04:27.737" v="331" actId="478"/>
          <ac:picMkLst>
            <pc:docMk/>
            <pc:sldMk cId="1421987483" sldId="269"/>
            <ac:picMk id="3" creationId="{C0E16531-3164-EA45-3EA1-A9EBA0A26672}"/>
          </ac:picMkLst>
        </pc:picChg>
        <pc:picChg chg="del">
          <ac:chgData name="Landeen, Jeff" userId="e6e38285-2b87-456c-af0f-8edea16bd2c8" providerId="ADAL" clId="{892EA1EE-C604-469C-901D-A5D97C76BFA7}" dt="2022-09-27T23:04:27.737" v="331" actId="478"/>
          <ac:picMkLst>
            <pc:docMk/>
            <pc:sldMk cId="1421987483" sldId="269"/>
            <ac:picMk id="5" creationId="{53BB1983-A2D2-E1B1-C5FB-82F6FA6D4232}"/>
          </ac:picMkLst>
        </pc:picChg>
        <pc:picChg chg="add mod">
          <ac:chgData name="Landeen, Jeff" userId="e6e38285-2b87-456c-af0f-8edea16bd2c8" providerId="ADAL" clId="{892EA1EE-C604-469C-901D-A5D97C76BFA7}" dt="2022-09-27T23:08:43.759" v="413" actId="1037"/>
          <ac:picMkLst>
            <pc:docMk/>
            <pc:sldMk cId="1421987483" sldId="269"/>
            <ac:picMk id="7" creationId="{9D02AAD4-29E0-C8F5-82C8-40D7AB9C2C04}"/>
          </ac:picMkLst>
        </pc:picChg>
        <pc:picChg chg="add mod">
          <ac:chgData name="Landeen, Jeff" userId="e6e38285-2b87-456c-af0f-8edea16bd2c8" providerId="ADAL" clId="{892EA1EE-C604-469C-901D-A5D97C76BFA7}" dt="2022-09-27T23:08:47.457" v="414" actId="1076"/>
          <ac:picMkLst>
            <pc:docMk/>
            <pc:sldMk cId="1421987483" sldId="269"/>
            <ac:picMk id="8" creationId="{F8B0A834-CF6D-E267-DF7D-FB6428373698}"/>
          </ac:picMkLst>
        </pc:picChg>
        <pc:cxnChg chg="add mod">
          <ac:chgData name="Landeen, Jeff" userId="e6e38285-2b87-456c-af0f-8edea16bd2c8" providerId="ADAL" clId="{892EA1EE-C604-469C-901D-A5D97C76BFA7}" dt="2022-09-27T23:08:37.149" v="395"/>
          <ac:cxnSpMkLst>
            <pc:docMk/>
            <pc:sldMk cId="1421987483" sldId="269"/>
            <ac:cxnSpMk id="9" creationId="{C22B905D-8B6A-90D7-CACB-6D6D403B97D2}"/>
          </ac:cxnSpMkLst>
        </pc:cxnChg>
      </pc:sldChg>
      <pc:sldChg chg="add del">
        <pc:chgData name="Landeen, Jeff" userId="e6e38285-2b87-456c-af0f-8edea16bd2c8" providerId="ADAL" clId="{892EA1EE-C604-469C-901D-A5D97C76BFA7}" dt="2022-09-27T23:04:33.992" v="339"/>
        <pc:sldMkLst>
          <pc:docMk/>
          <pc:sldMk cId="608771010" sldId="270"/>
        </pc:sldMkLst>
      </pc:sldChg>
      <pc:sldChg chg="addSp modSp add mod">
        <pc:chgData name="Landeen, Jeff" userId="e6e38285-2b87-456c-af0f-8edea16bd2c8" providerId="ADAL" clId="{892EA1EE-C604-469C-901D-A5D97C76BFA7}" dt="2022-09-28T03:37:32.672" v="455" actId="1036"/>
        <pc:sldMkLst>
          <pc:docMk/>
          <pc:sldMk cId="2723405642" sldId="270"/>
        </pc:sldMkLst>
        <pc:spChg chg="add mod">
          <ac:chgData name="Landeen, Jeff" userId="e6e38285-2b87-456c-af0f-8edea16bd2c8" providerId="ADAL" clId="{892EA1EE-C604-469C-901D-A5D97C76BFA7}" dt="2022-09-28T03:37:27.018" v="425" actId="1076"/>
          <ac:spMkLst>
            <pc:docMk/>
            <pc:sldMk cId="2723405642" sldId="270"/>
            <ac:spMk id="2" creationId="{F40B5707-4ADE-A432-AF1B-19D1513637B8}"/>
          </ac:spMkLst>
        </pc:spChg>
        <pc:spChg chg="add mod">
          <ac:chgData name="Landeen, Jeff" userId="e6e38285-2b87-456c-af0f-8edea16bd2c8" providerId="ADAL" clId="{892EA1EE-C604-469C-901D-A5D97C76BFA7}" dt="2022-09-28T03:37:32.672" v="455" actId="1036"/>
          <ac:spMkLst>
            <pc:docMk/>
            <pc:sldMk cId="2723405642" sldId="270"/>
            <ac:spMk id="3" creationId="{655D9007-B495-9AB9-0768-5659A5852EFB}"/>
          </ac:spMkLst>
        </pc:spChg>
        <pc:picChg chg="add mod">
          <ac:chgData name="Landeen, Jeff" userId="e6e38285-2b87-456c-af0f-8edea16bd2c8" providerId="ADAL" clId="{892EA1EE-C604-469C-901D-A5D97C76BFA7}" dt="2022-09-28T03:37:32.672" v="455" actId="1036"/>
          <ac:picMkLst>
            <pc:docMk/>
            <pc:sldMk cId="2723405642" sldId="270"/>
            <ac:picMk id="4" creationId="{6F7EDDD3-76EA-AA5A-67A7-C6607B0998A7}"/>
          </ac:picMkLst>
        </pc:picChg>
      </pc:sldChg>
      <pc:sldChg chg="addSp modSp add mod modNotesTx">
        <pc:chgData name="Landeen, Jeff" userId="e6e38285-2b87-456c-af0f-8edea16bd2c8" providerId="ADAL" clId="{892EA1EE-C604-469C-901D-A5D97C76BFA7}" dt="2022-09-28T03:38:35.417" v="549" actId="20577"/>
        <pc:sldMkLst>
          <pc:docMk/>
          <pc:sldMk cId="260439867" sldId="271"/>
        </pc:sldMkLst>
        <pc:spChg chg="add mod">
          <ac:chgData name="Landeen, Jeff" userId="e6e38285-2b87-456c-af0f-8edea16bd2c8" providerId="ADAL" clId="{892EA1EE-C604-469C-901D-A5D97C76BFA7}" dt="2022-09-28T03:37:48.492" v="457" actId="14100"/>
          <ac:spMkLst>
            <pc:docMk/>
            <pc:sldMk cId="260439867" sldId="271"/>
            <ac:spMk id="2" creationId="{10F345FA-586F-1061-5E31-67583A910012}"/>
          </ac:spMkLst>
        </pc:spChg>
        <pc:spChg chg="add mod">
          <ac:chgData name="Landeen, Jeff" userId="e6e38285-2b87-456c-af0f-8edea16bd2c8" providerId="ADAL" clId="{892EA1EE-C604-469C-901D-A5D97C76BFA7}" dt="2022-09-28T03:38:15.832" v="462" actId="20577"/>
          <ac:spMkLst>
            <pc:docMk/>
            <pc:sldMk cId="260439867" sldId="271"/>
            <ac:spMk id="3" creationId="{C4511F74-0314-8DA0-D3A3-9BBF4C34ABA5}"/>
          </ac:spMkLst>
        </pc:spChg>
      </pc:sldChg>
      <pc:sldChg chg="add del">
        <pc:chgData name="Landeen, Jeff" userId="e6e38285-2b87-456c-af0f-8edea16bd2c8" providerId="ADAL" clId="{892EA1EE-C604-469C-901D-A5D97C76BFA7}" dt="2022-09-27T23:04:33.334" v="338"/>
        <pc:sldMkLst>
          <pc:docMk/>
          <pc:sldMk cId="3708288635" sldId="271"/>
        </pc:sldMkLst>
      </pc:sldChg>
      <pc:sldChg chg="addSp delSp modSp add mod">
        <pc:chgData name="Landeen, Jeff" userId="e6e38285-2b87-456c-af0f-8edea16bd2c8" providerId="ADAL" clId="{892EA1EE-C604-469C-901D-A5D97C76BFA7}" dt="2022-09-28T05:06:40.207" v="613" actId="1076"/>
        <pc:sldMkLst>
          <pc:docMk/>
          <pc:sldMk cId="243393090" sldId="272"/>
        </pc:sldMkLst>
        <pc:spChg chg="add mod">
          <ac:chgData name="Landeen, Jeff" userId="e6e38285-2b87-456c-af0f-8edea16bd2c8" providerId="ADAL" clId="{892EA1EE-C604-469C-901D-A5D97C76BFA7}" dt="2022-09-28T05:03:00.246" v="609" actId="20577"/>
          <ac:spMkLst>
            <pc:docMk/>
            <pc:sldMk cId="243393090" sldId="272"/>
            <ac:spMk id="2" creationId="{4025D8BC-20DF-AE9F-4802-8D827094A759}"/>
          </ac:spMkLst>
        </pc:spChg>
        <pc:picChg chg="add del mod">
          <ac:chgData name="Landeen, Jeff" userId="e6e38285-2b87-456c-af0f-8edea16bd2c8" providerId="ADAL" clId="{892EA1EE-C604-469C-901D-A5D97C76BFA7}" dt="2022-09-28T05:06:33.328" v="610" actId="478"/>
          <ac:picMkLst>
            <pc:docMk/>
            <pc:sldMk cId="243393090" sldId="272"/>
            <ac:picMk id="4" creationId="{127D3D2C-F4B4-157D-84FA-B035630FC2CA}"/>
          </ac:picMkLst>
        </pc:picChg>
        <pc:picChg chg="add mod">
          <ac:chgData name="Landeen, Jeff" userId="e6e38285-2b87-456c-af0f-8edea16bd2c8" providerId="ADAL" clId="{892EA1EE-C604-469C-901D-A5D97C76BFA7}" dt="2022-09-28T05:06:40.207" v="613" actId="1076"/>
          <ac:picMkLst>
            <pc:docMk/>
            <pc:sldMk cId="243393090" sldId="272"/>
            <ac:picMk id="6" creationId="{6D2AA06A-5435-BE21-ACA7-21CE83B70FD4}"/>
          </ac:picMkLst>
        </pc:picChg>
      </pc:sldChg>
      <pc:sldChg chg="add del">
        <pc:chgData name="Landeen, Jeff" userId="e6e38285-2b87-456c-af0f-8edea16bd2c8" providerId="ADAL" clId="{892EA1EE-C604-469C-901D-A5D97C76BFA7}" dt="2022-09-27T23:04:32.891" v="337"/>
        <pc:sldMkLst>
          <pc:docMk/>
          <pc:sldMk cId="2601223624" sldId="272"/>
        </pc:sldMkLst>
      </pc:sldChg>
      <pc:sldChg chg="add del">
        <pc:chgData name="Landeen, Jeff" userId="e6e38285-2b87-456c-af0f-8edea16bd2c8" providerId="ADAL" clId="{892EA1EE-C604-469C-901D-A5D97C76BFA7}" dt="2022-09-27T23:04:32.502" v="336"/>
        <pc:sldMkLst>
          <pc:docMk/>
          <pc:sldMk cId="1652014583" sldId="273"/>
        </pc:sldMkLst>
      </pc:sldChg>
      <pc:sldChg chg="addSp delSp modSp add mod modNotesTx">
        <pc:chgData name="Landeen, Jeff" userId="e6e38285-2b87-456c-af0f-8edea16bd2c8" providerId="ADAL" clId="{892EA1EE-C604-469C-901D-A5D97C76BFA7}" dt="2022-09-28T05:07:52.838" v="622"/>
        <pc:sldMkLst>
          <pc:docMk/>
          <pc:sldMk cId="3179439554" sldId="273"/>
        </pc:sldMkLst>
        <pc:spChg chg="add del">
          <ac:chgData name="Landeen, Jeff" userId="e6e38285-2b87-456c-af0f-8edea16bd2c8" providerId="ADAL" clId="{892EA1EE-C604-469C-901D-A5D97C76BFA7}" dt="2022-09-28T05:07:04.339" v="615" actId="22"/>
          <ac:spMkLst>
            <pc:docMk/>
            <pc:sldMk cId="3179439554" sldId="273"/>
            <ac:spMk id="3" creationId="{8A33151F-4EF6-1337-FB24-DCB3EADF3F17}"/>
          </ac:spMkLst>
        </pc:spChg>
        <pc:spChg chg="add mod">
          <ac:chgData name="Landeen, Jeff" userId="e6e38285-2b87-456c-af0f-8edea16bd2c8" providerId="ADAL" clId="{892EA1EE-C604-469C-901D-A5D97C76BFA7}" dt="2022-09-28T05:07:14.964" v="617" actId="14100"/>
          <ac:spMkLst>
            <pc:docMk/>
            <pc:sldMk cId="3179439554" sldId="273"/>
            <ac:spMk id="4" creationId="{35D2F026-58AD-3451-298F-F9D083972607}"/>
          </ac:spMkLst>
        </pc:spChg>
        <pc:spChg chg="add mod">
          <ac:chgData name="Landeen, Jeff" userId="e6e38285-2b87-456c-af0f-8edea16bd2c8" providerId="ADAL" clId="{892EA1EE-C604-469C-901D-A5D97C76BFA7}" dt="2022-09-28T05:07:22.382" v="619" actId="1076"/>
          <ac:spMkLst>
            <pc:docMk/>
            <pc:sldMk cId="3179439554" sldId="273"/>
            <ac:spMk id="5" creationId="{950135FA-47DA-E1B8-6073-AEBCAAA93259}"/>
          </ac:spMkLst>
        </pc:spChg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3962675585" sldId="274"/>
        </pc:sldMkLst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16810045" sldId="275"/>
        </pc:sldMkLst>
      </pc:sldChg>
      <pc:sldChg chg="addSp delSp modSp add mod ord">
        <pc:chgData name="Landeen, Jeff" userId="e6e38285-2b87-456c-af0f-8edea16bd2c8" providerId="ADAL" clId="{892EA1EE-C604-469C-901D-A5D97C76BFA7}" dt="2022-09-27T23:05:19.583" v="358" actId="1076"/>
        <pc:sldMkLst>
          <pc:docMk/>
          <pc:sldMk cId="2460688321" sldId="276"/>
        </pc:sldMkLst>
        <pc:spChg chg="add mod">
          <ac:chgData name="Landeen, Jeff" userId="e6e38285-2b87-456c-af0f-8edea16bd2c8" providerId="ADAL" clId="{892EA1EE-C604-469C-901D-A5D97C76BFA7}" dt="2022-09-27T23:04:53.215" v="347"/>
          <ac:spMkLst>
            <pc:docMk/>
            <pc:sldMk cId="2460688321" sldId="276"/>
            <ac:spMk id="2" creationId="{5D64194E-5689-8BA4-DF8E-053463F00787}"/>
          </ac:spMkLst>
        </pc:spChg>
        <pc:spChg chg="add del mod">
          <ac:chgData name="Landeen, Jeff" userId="e6e38285-2b87-456c-af0f-8edea16bd2c8" providerId="ADAL" clId="{892EA1EE-C604-469C-901D-A5D97C76BFA7}" dt="2022-09-27T23:04:58.986" v="348" actId="478"/>
          <ac:spMkLst>
            <pc:docMk/>
            <pc:sldMk cId="2460688321" sldId="276"/>
            <ac:spMk id="3" creationId="{B8E6A371-9BCF-C5B6-1D85-EDABCE7B36D3}"/>
          </ac:spMkLst>
        </pc:spChg>
        <pc:picChg chg="add mod">
          <ac:chgData name="Landeen, Jeff" userId="e6e38285-2b87-456c-af0f-8edea16bd2c8" providerId="ADAL" clId="{892EA1EE-C604-469C-901D-A5D97C76BFA7}" dt="2022-09-27T23:05:14.993" v="356" actId="1076"/>
          <ac:picMkLst>
            <pc:docMk/>
            <pc:sldMk cId="2460688321" sldId="276"/>
            <ac:picMk id="4" creationId="{56D029D0-DF90-FE22-055C-C79D93BC067C}"/>
          </ac:picMkLst>
        </pc:picChg>
        <pc:picChg chg="add mod">
          <ac:chgData name="Landeen, Jeff" userId="e6e38285-2b87-456c-af0f-8edea16bd2c8" providerId="ADAL" clId="{892EA1EE-C604-469C-901D-A5D97C76BFA7}" dt="2022-09-27T23:04:53.215" v="347"/>
          <ac:picMkLst>
            <pc:docMk/>
            <pc:sldMk cId="2460688321" sldId="276"/>
            <ac:picMk id="5" creationId="{78AD626E-0C30-3341-DF96-507656BE4553}"/>
          </ac:picMkLst>
        </pc:picChg>
        <pc:picChg chg="add mod">
          <ac:chgData name="Landeen, Jeff" userId="e6e38285-2b87-456c-af0f-8edea16bd2c8" providerId="ADAL" clId="{892EA1EE-C604-469C-901D-A5D97C76BFA7}" dt="2022-09-27T23:05:19.583" v="358" actId="1076"/>
          <ac:picMkLst>
            <pc:docMk/>
            <pc:sldMk cId="2460688321" sldId="276"/>
            <ac:picMk id="6" creationId="{11E25FCC-0626-2F3F-16C2-BD48B664ED71}"/>
          </ac:picMkLst>
        </pc:picChg>
      </pc:sldChg>
      <pc:sldChg chg="modSp add mod modShow addCm">
        <pc:chgData name="Landeen, Jeff" userId="e6e38285-2b87-456c-af0f-8edea16bd2c8" providerId="ADAL" clId="{892EA1EE-C604-469C-901D-A5D97C76BFA7}" dt="2022-09-28T04:55:07.738" v="564" actId="20577"/>
        <pc:sldMkLst>
          <pc:docMk/>
          <pc:sldMk cId="1582889320" sldId="277"/>
        </pc:sldMkLst>
        <pc:spChg chg="mod">
          <ac:chgData name="Landeen, Jeff" userId="e6e38285-2b87-456c-af0f-8edea16bd2c8" providerId="ADAL" clId="{892EA1EE-C604-469C-901D-A5D97C76BFA7}" dt="2022-09-28T04:55:07.738" v="564" actId="20577"/>
          <ac:spMkLst>
            <pc:docMk/>
            <pc:sldMk cId="1582889320" sldId="277"/>
            <ac:spMk id="4" creationId="{98B5C605-2919-A994-67F7-8CF97034B7E6}"/>
          </ac:spMkLst>
        </pc:spChg>
      </pc:sldChg>
      <pc:sldChg chg="addSp modSp add mod">
        <pc:chgData name="Landeen, Jeff" userId="e6e38285-2b87-456c-af0f-8edea16bd2c8" providerId="ADAL" clId="{892EA1EE-C604-469C-901D-A5D97C76BFA7}" dt="2022-09-28T05:13:42.631" v="635" actId="27636"/>
        <pc:sldMkLst>
          <pc:docMk/>
          <pc:sldMk cId="1368046841" sldId="278"/>
        </pc:sldMkLst>
        <pc:spChg chg="add mod">
          <ac:chgData name="Landeen, Jeff" userId="e6e38285-2b87-456c-af0f-8edea16bd2c8" providerId="ADAL" clId="{892EA1EE-C604-469C-901D-A5D97C76BFA7}" dt="2022-09-28T05:13:42.631" v="635" actId="27636"/>
          <ac:spMkLst>
            <pc:docMk/>
            <pc:sldMk cId="1368046841" sldId="278"/>
            <ac:spMk id="2" creationId="{D14B53C5-4A6C-B9A3-7317-FC1FB2CEE331}"/>
          </ac:spMkLst>
        </pc:spChg>
        <pc:spChg chg="add mod">
          <ac:chgData name="Landeen, Jeff" userId="e6e38285-2b87-456c-af0f-8edea16bd2c8" providerId="ADAL" clId="{892EA1EE-C604-469C-901D-A5D97C76BFA7}" dt="2022-09-28T05:13:37.398" v="633"/>
          <ac:spMkLst>
            <pc:docMk/>
            <pc:sldMk cId="1368046841" sldId="278"/>
            <ac:spMk id="3" creationId="{42B84E8F-D1FE-5E5A-457B-3FE8BDE493F3}"/>
          </ac:spMkLst>
        </pc:spChg>
        <pc:graphicFrameChg chg="add mod">
          <ac:chgData name="Landeen, Jeff" userId="e6e38285-2b87-456c-af0f-8edea16bd2c8" providerId="ADAL" clId="{892EA1EE-C604-469C-901D-A5D97C76BFA7}" dt="2022-09-28T05:13:37.398" v="633"/>
          <ac:graphicFrameMkLst>
            <pc:docMk/>
            <pc:sldMk cId="1368046841" sldId="278"/>
            <ac:graphicFrameMk id="4" creationId="{8709FECD-CBE9-A5A5-97F5-AC8108360731}"/>
          </ac:graphicFrameMkLst>
        </pc:graphicFrameChg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1965324708" sldId="279"/>
        </pc:sldMkLst>
      </pc:sldChg>
      <pc:sldChg chg="add mod modShow">
        <pc:chgData name="Landeen, Jeff" userId="e6e38285-2b87-456c-af0f-8edea16bd2c8" providerId="ADAL" clId="{892EA1EE-C604-469C-901D-A5D97C76BFA7}" dt="2022-09-28T05:17:20.291" v="707" actId="729"/>
        <pc:sldMkLst>
          <pc:docMk/>
          <pc:sldMk cId="737237531" sldId="280"/>
        </pc:sldMkLst>
      </pc:sldChg>
      <pc:sldChg chg="modSp add mod">
        <pc:chgData name="Landeen, Jeff" userId="e6e38285-2b87-456c-af0f-8edea16bd2c8" providerId="ADAL" clId="{892EA1EE-C604-469C-901D-A5D97C76BFA7}" dt="2022-09-28T05:07:35.879" v="621" actId="27636"/>
        <pc:sldMkLst>
          <pc:docMk/>
          <pc:sldMk cId="200352564" sldId="738"/>
        </pc:sldMkLst>
        <pc:spChg chg="mod">
          <ac:chgData name="Landeen, Jeff" userId="e6e38285-2b87-456c-af0f-8edea16bd2c8" providerId="ADAL" clId="{892EA1EE-C604-469C-901D-A5D97C76BFA7}" dt="2022-09-28T05:07:35.879" v="621" actId="27636"/>
          <ac:spMkLst>
            <pc:docMk/>
            <pc:sldMk cId="200352564" sldId="738"/>
            <ac:spMk id="2" creationId="{00000000-0000-0000-0000-000000000000}"/>
          </ac:spMkLst>
        </pc:spChg>
      </pc:sldChg>
      <pc:sldMasterChg chg="new mod addSldLayout">
        <pc:chgData name="Landeen, Jeff" userId="e6e38285-2b87-456c-af0f-8edea16bd2c8" providerId="ADAL" clId="{892EA1EE-C604-469C-901D-A5D97C76BFA7}" dt="2022-09-27T16:55:09.258" v="0" actId="6938"/>
        <pc:sldMasterMkLst>
          <pc:docMk/>
          <pc:sldMasterMk cId="506359598" sldId="2147483670"/>
        </pc:sldMasterMkLst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729787424" sldId="2147483671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927865924" sldId="2147483672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931878068" sldId="2147483673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1157806278" sldId="2147483674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477664311" sldId="2147483675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690897791" sldId="2147483676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482240106" sldId="2147483677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298117583" sldId="2147483678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3072266659" sldId="2147483679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889435211" sldId="2147483680"/>
          </pc:sldLayoutMkLst>
        </pc:sldLayoutChg>
        <pc:sldLayoutChg chg="new replId">
          <pc:chgData name="Landeen, Jeff" userId="e6e38285-2b87-456c-af0f-8edea16bd2c8" providerId="ADAL" clId="{892EA1EE-C604-469C-901D-A5D97C76BFA7}" dt="2022-09-27T16:55:09.258" v="0" actId="6938"/>
          <pc:sldLayoutMkLst>
            <pc:docMk/>
            <pc:sldMasterMk cId="506359598" sldId="2147483670"/>
            <pc:sldLayoutMk cId="2010679526" sldId="2147483681"/>
          </pc:sldLayoutMkLst>
        </pc:sldLayoutChg>
      </pc:sldMasterChg>
      <pc:sldMasterChg chg="new mod addSldLayout">
        <pc:chgData name="Landeen, Jeff" userId="e6e38285-2b87-456c-af0f-8edea16bd2c8" providerId="ADAL" clId="{892EA1EE-C604-469C-901D-A5D97C76BFA7}" dt="2022-09-27T16:55:17.452" v="1" actId="6938"/>
        <pc:sldMasterMkLst>
          <pc:docMk/>
          <pc:sldMasterMk cId="3839320032" sldId="2147483682"/>
        </pc:sldMasterMkLst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283802441" sldId="2147483683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308376829" sldId="2147483684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73463815" sldId="2147483685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767764384" sldId="2147483686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936770033" sldId="2147483687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2356718070" sldId="2147483688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837455901" sldId="2147483689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94866552" sldId="2147483690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86210726" sldId="2147483691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439521576" sldId="2147483692"/>
          </pc:sldLayoutMkLst>
        </pc:sldLayoutChg>
        <pc:sldLayoutChg chg="new replId">
          <pc:chgData name="Landeen, Jeff" userId="e6e38285-2b87-456c-af0f-8edea16bd2c8" providerId="ADAL" clId="{892EA1EE-C604-469C-901D-A5D97C76BFA7}" dt="2022-09-27T16:55:17.452" v="1" actId="6938"/>
          <pc:sldLayoutMkLst>
            <pc:docMk/>
            <pc:sldMasterMk cId="3839320032" sldId="2147483682"/>
            <pc:sldLayoutMk cId="3102538003" sldId="2147483693"/>
          </pc:sldLayoutMkLst>
        </pc:sldLayoutChg>
      </pc:sldMasterChg>
    </pc:docChg>
  </pc:docChgLst>
</pc:chgInfo>
</file>

<file path=ppt/comments/modernComment_2F4_8EAD55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C6B552-4CDB-44D1-859D-9DA2DBB0530F}" authorId="{09B6131A-3F46-E114-82CC-5E7F892DBDA9}" status="resolved" created="2022-09-27T20:27:21.02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29960478" sldId="266"/>
      <ac:picMk id="4" creationId="{FD6C7141-0B73-A5CE-0AFA-FEA4BDB6F524}"/>
    </ac:deMkLst>
    <p188:txBody>
      <a:bodyPr/>
      <a:lstStyle/>
      <a:p>
        <a:r>
          <a:rPr lang="en-US"/>
          <a:t>[@Hodges, Brittany] - please update this slide on our presentation.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547F4-7675-4F10-82C5-677D8A17CC28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35EF9-1807-4862-BB84-84F6FCD9A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SCAC Code is from National Motor Freight Traffic Association (i.e. trucking companies) and stands for Standard Carrier Alpha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Uniquely identifies trucking and freight companies from one another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Includes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51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300" dirty="0"/>
              <a:t>Modify the layout of existing Standard Sales Order Confirmation (1305)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Extend Standard Sales Order Confirmation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Add Shipping handling field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Goal – Add a new Driver Pick Up Time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Driver Pick Up Name</a:t>
            </a:r>
          </a:p>
          <a:p>
            <a:pPr marL="742950" lvl="1" indent="-285750">
              <a:buFontTx/>
              <a:buChar char="-"/>
            </a:pPr>
            <a:r>
              <a:rPr lang="en-US" sz="1300" dirty="0"/>
              <a:t>Driver Pick Up Email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Add these fields to the Sales Order (table &amp; page)</a:t>
            </a:r>
          </a:p>
          <a:p>
            <a:pPr marL="285750" indent="-285750">
              <a:buFontTx/>
              <a:buChar char="-"/>
            </a:pPr>
            <a:r>
              <a:rPr lang="en-US" sz="1300" dirty="0"/>
              <a:t>Add them to the Sales Order Confirmation (Report Extension)</a:t>
            </a:r>
          </a:p>
          <a:p>
            <a:pPr marL="0" indent="0">
              <a:buFontTx/>
              <a:buNone/>
            </a:pP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5BCE-0C6B-4DF8-ABFF-431DB9C064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31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0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Event driven programming is a key point in extending the base app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Business Central can publish events, extension can subscribe to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41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global search in BC for ‘Event Recorder’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3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for continuous integration &amp; deployment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for the SaaS world and constant base app releases &amp; testing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too advanced AT LEAST USE Source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 the Admin Console</a:t>
            </a:r>
          </a:p>
          <a:p>
            <a:pPr marL="171450" indent="-171450">
              <a:buFontTx/>
              <a:buChar char="-"/>
            </a:pPr>
            <a:r>
              <a:rPr lang="en-US" dirty="0"/>
              <a:t>Enable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9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 the BC Admin Shell (must run this as administrator)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Import-</a:t>
            </a:r>
            <a:r>
              <a:rPr lang="en-US" dirty="0" err="1"/>
              <a:t>NAVServerLicense</a:t>
            </a:r>
            <a:r>
              <a:rPr lang="en-US" dirty="0"/>
              <a:t> to load the *.</a:t>
            </a:r>
            <a:r>
              <a:rPr lang="en-US" dirty="0" err="1"/>
              <a:t>flf</a:t>
            </a:r>
            <a:r>
              <a:rPr lang="en-US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sure to restart the server with Restart-</a:t>
            </a:r>
            <a:r>
              <a:rPr lang="en-US" dirty="0" err="1"/>
              <a:t>NAVServerInstance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There’s a lot to cover, make sure to jump right 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is where a lot of the content from Microsoft is being shared and managed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the event 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21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the event list to automatically create an event subscriber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7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Design Patterns is a community driven project has some good patterns to follow (similar to previous coding style guide for NAV)</a:t>
            </a:r>
          </a:p>
          <a:p>
            <a:pPr marL="171450" indent="-171450">
              <a:buFontTx/>
              <a:buChar char="-"/>
            </a:pPr>
            <a:r>
              <a:rPr lang="en-US" dirty="0"/>
              <a:t>Erik provides great examples and coding tips (plus some NAV history)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Freddy </a:t>
            </a:r>
            <a:r>
              <a:rPr lang="en-US" dirty="0" err="1"/>
              <a:t>Kristiensens</a:t>
            </a:r>
            <a:r>
              <a:rPr lang="en-US" dirty="0"/>
              <a:t> has posted a lot about Docker and the BC </a:t>
            </a:r>
            <a:r>
              <a:rPr lang="en-US" dirty="0" err="1"/>
              <a:t>powershell</a:t>
            </a:r>
            <a:r>
              <a:rPr lang="en-US" dirty="0"/>
              <a:t> tools for containers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Stefano has some great posts on architecture, performance and interfaces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8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Key point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can run this on a Mac or on a PC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 can build and publish extensions on a Mac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AL Language is one of the first extensions that you’ll need to install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6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Why is this important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 isn’t great documentation on the images on MS web site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UI for what is available is not great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Key: describes your </a:t>
            </a:r>
          </a:p>
          <a:p>
            <a:r>
              <a:rPr lang="en-US" dirty="0"/>
              <a:t>Id – this is the main </a:t>
            </a:r>
            <a:r>
              <a:rPr lang="en-US" dirty="0" err="1"/>
              <a:t>guid</a:t>
            </a:r>
            <a:r>
              <a:rPr lang="en-US" dirty="0"/>
              <a:t> that identifies the solution to BC</a:t>
            </a:r>
          </a:p>
          <a:p>
            <a:r>
              <a:rPr lang="en-US" dirty="0"/>
              <a:t>Name – name of the extension</a:t>
            </a:r>
          </a:p>
          <a:p>
            <a:r>
              <a:rPr lang="en-US" dirty="0"/>
              <a:t>Publisher – this is the author/owner of the extension</a:t>
            </a:r>
          </a:p>
          <a:p>
            <a:r>
              <a:rPr lang="en-US" dirty="0"/>
              <a:t>Version – identifies the build of the extension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can be restrictions on 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an extension has been published to SaaS you cannot deploy an older version of the extension (this restriction is moot on premise)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These are the key data elements that you would use to install, publish, unpublish the extension via </a:t>
            </a:r>
            <a:r>
              <a:rPr lang="en-US" dirty="0" err="1"/>
              <a:t>powershell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Request will usually be launch, can also be attach (to debug)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Saas</a:t>
            </a:r>
            <a:r>
              <a:rPr lang="en-US" dirty="0"/>
              <a:t> – need tenant, environment type and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OnPrem – need Server and instance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SchemaUpdateMode</a:t>
            </a:r>
            <a:r>
              <a:rPr lang="en-US" dirty="0"/>
              <a:t> can be used to force in breaking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0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Business Central is an object based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Uses the “AL” language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 </a:t>
            </a:r>
            <a:r>
              <a:rPr lang="en-US" dirty="0" err="1"/>
              <a:t>direvative</a:t>
            </a:r>
            <a:r>
              <a:rPr lang="en-US" dirty="0"/>
              <a:t> of the C/AL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the Object Wizard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is a good tool to help quickly build out objects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Legacy C/AL type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35EF9-1807-4862-BB84-84F6FCD9A0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7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-22860"/>
            <a:ext cx="6947910" cy="6903721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457200" y="541895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</a:t>
            </a:r>
            <a:r>
              <a:rPr lang="en-US" sz="2100" b="0" spc="-4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Gathering  of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rgbClr val="252F35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080" y="1877959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kumimoji="0" lang="en-US" sz="4400" b="1" i="0" u="none" strike="noStrike" cap="none" spc="-215" normalizeH="0" baseline="0" dirty="0">
                <a:ln>
                  <a:noFill/>
                </a:ln>
                <a:solidFill>
                  <a:srgbClr val="7FBD42"/>
                </a:solidFill>
                <a:effectLst/>
                <a:uFillTx/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Calibri"/>
              </a:defRPr>
            </a:lvl1pPr>
          </a:lstStyle>
          <a:p>
            <a:pPr marL="228600" marR="0" lvl="0" indent="-228600" fontAlgn="auto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2E5A8851-0549-7839-72DF-F6F80346D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90467" y="1792719"/>
            <a:ext cx="3516666" cy="351666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1A7F6F3-FC0F-6679-BA1B-A3D923C9D4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600" y="5482896"/>
            <a:ext cx="5486400" cy="108585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ctr"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Name, Title, Company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29D4CF7-7058-2E0D-ACEF-319FC53A8A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8600" y="1950852"/>
            <a:ext cx="3200400" cy="3200400"/>
          </a:xfrm>
          <a:prstGeom prst="ellipse">
            <a:avLst/>
          </a:prstGeom>
          <a:solidFill>
            <a:srgbClr val="AAB0BA"/>
          </a:solidFill>
          <a:ln w="57150">
            <a:solidFill>
              <a:srgbClr val="82C242"/>
            </a:solidFill>
          </a:ln>
        </p:spPr>
        <p:txBody>
          <a:bodyPr anchor="ctr" anchorCtr="0"/>
          <a:lstStyle>
            <a:lvl1pPr marL="0" indent="0" algn="ctr">
              <a:buNone/>
              <a:defRPr sz="3200"/>
            </a:lvl1pPr>
          </a:lstStyle>
          <a:p>
            <a:r>
              <a:rPr lang="en-US" dirty="0"/>
              <a:t>Click to insert your headshot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5DCB76-1F2D-27F9-2C8F-2B19BEE44B0D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1D4B51C5-441A-CC05-CA23-8256A5969791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Picture 54" descr="Logo&#10;&#10;Description automatically generated with medium confidence">
            <a:extLst>
              <a:ext uri="{FF2B5EF4-FFF2-40B4-BE49-F238E27FC236}">
                <a16:creationId xmlns:a16="http://schemas.microsoft.com/office/drawing/2014/main" id="{E8200C82-82BC-B913-010D-03E392673A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55DCB-D413-5686-5429-9F45411F569A}"/>
              </a:ext>
            </a:extLst>
          </p:cNvPr>
          <p:cNvSpPr txBox="1"/>
          <p:nvPr userDrawn="1"/>
        </p:nvSpPr>
        <p:spPr>
          <a:xfrm>
            <a:off x="731520" y="182880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Thank you for attending!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C27A400B-2E6C-5CF4-A317-801E73BDC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6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793630"/>
            <a:ext cx="10845800" cy="5412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8000" y="6206067"/>
            <a:ext cx="2743200" cy="264583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6A99BC-3C9D-4DF8-8B8C-E1FD2BDF0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1CFD-2A6E-AD0F-0F93-65776EB9C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D021F-3260-2E6F-7ABC-575D5417A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9E64-21BE-401A-2BEA-3EDBA19A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5F75-BC17-6349-058F-834C6CCE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8D11-BB8B-BB6B-2EB5-3CF45A37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ADC7-F382-BBEB-0CBA-E254B2C8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71F3F-E856-20E0-24E3-4F5BF20B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29B1E-31E3-A9E8-C272-3ADD94DF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4536-88E9-B2AA-2F9E-052D6704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4CE38-2EFA-EDF2-4DF0-B6906115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7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C24F-1CCB-6CE4-BB43-26A62A94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B35EA-299C-9AF5-1963-2F32EF66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C81B-4576-A02C-786B-F45C3780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B63EC-1B86-A841-F29A-852DCC37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C36A6-F987-6F69-DF87-029EDB09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0B12-41A2-1B0A-7740-636528DF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2A979-F2A3-3D46-A427-A7D4211B7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966DC-A368-6333-15F1-A31D17894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A8B26-79C6-0630-369A-A17A3479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94C7-0C77-30BF-F431-0E2D60E3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55B7B-DF93-7E0D-B9AD-C416E7DD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4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80AC-7280-D37D-B627-A157F7A9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E912-2951-2148-F9B0-6B717621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7C54D-DE6A-28D4-5BB1-C41B06A3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CB0A5-2020-E2BF-ECD0-61F08919A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2A9A8-D460-C441-66FD-A643D1170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BFD7E8-94F2-208C-E5D3-0B4F3B8C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7BE50-E2A4-73CE-7325-04E286EE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C69CC-8ADC-61C8-5EE8-A1E194FB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7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0FA0-089A-301C-A134-E10C837F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50F6C-161E-B29A-C897-F97476F8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48F53-2211-0925-3A51-DBCCAC6B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93117-BAAE-C562-B5DF-67640AFD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8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9903F-9445-B289-4FD2-C504C1AC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471DF-6C14-6659-618B-A27F3C74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C3F28-9D50-F35D-179C-81052B65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55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0BFF-3790-CA22-D465-72DA6F35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D681-01D8-07A8-BC87-90E4862F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A368E-57F8-2811-4B22-1C50E4FD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256C3-77DB-DF96-C41B-1517DED5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ED350-DC33-EC73-439E-C01805BE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767E0-06FB-C929-72FE-1EEFE87D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E787B046-7824-D304-C647-6BCBE68C719F}"/>
              </a:ext>
            </a:extLst>
          </p:cNvPr>
          <p:cNvSpPr/>
          <p:nvPr/>
        </p:nvSpPr>
        <p:spPr>
          <a:xfrm>
            <a:off x="5419176" y="-22860"/>
            <a:ext cx="6772825" cy="6903720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7A23D6D-B470-1FA6-693B-A6C194BDEF22}"/>
              </a:ext>
            </a:extLst>
          </p:cNvPr>
          <p:cNvSpPr/>
          <p:nvPr/>
        </p:nvSpPr>
        <p:spPr>
          <a:xfrm>
            <a:off x="5244091" y="-22860"/>
            <a:ext cx="3131707" cy="6903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2" y="0"/>
                </a:moveTo>
                <a:lnTo>
                  <a:pt x="21185" y="0"/>
                </a:lnTo>
                <a:lnTo>
                  <a:pt x="9563" y="12525"/>
                </a:lnTo>
                <a:lnTo>
                  <a:pt x="8589" y="12425"/>
                </a:lnTo>
                <a:lnTo>
                  <a:pt x="0" y="21600"/>
                </a:lnTo>
                <a:lnTo>
                  <a:pt x="1628" y="21600"/>
                </a:lnTo>
                <a:lnTo>
                  <a:pt x="21600" y="2"/>
                </a:lnTo>
                <a:lnTo>
                  <a:pt x="21582" y="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3738704-61A8-4A72-2FF1-02AB5E9668A3}"/>
              </a:ext>
            </a:extLst>
          </p:cNvPr>
          <p:cNvSpPr/>
          <p:nvPr/>
        </p:nvSpPr>
        <p:spPr>
          <a:xfrm>
            <a:off x="9184156" y="332603"/>
            <a:ext cx="3004402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569A610-5E1C-D4F8-5289-A816D135C37E}"/>
              </a:ext>
            </a:extLst>
          </p:cNvPr>
          <p:cNvSpPr/>
          <p:nvPr userDrawn="1"/>
        </p:nvSpPr>
        <p:spPr>
          <a:xfrm>
            <a:off x="457200" y="192024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EA0DBFF6-03E9-7BE4-C18A-A04D3A5A206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40080" y="192024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vert="horz" wrap="square" lIns="0" tIns="0" rIns="0" bIns="0" rtlCol="0">
            <a:spAutoFit/>
          </a:bodyPr>
          <a:lstStyle>
            <a:lvl1pPr marL="0" indent="0">
              <a:spcBef>
                <a:spcPts val="0"/>
              </a:spcBef>
              <a:buNone/>
              <a:defRPr kumimoji="0" lang="en-US" sz="4400" b="1" i="0" u="none" strike="noStrike" cap="none" spc="-215" normalizeH="0" baseline="0" dirty="0">
                <a:ln>
                  <a:noFill/>
                </a:ln>
                <a:solidFill>
                  <a:srgbClr val="7FBD42"/>
                </a:solidFill>
                <a:effectLst/>
                <a:uFillTx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</a:lstStyle>
          <a:p>
            <a:pPr marL="571500" marR="0" lvl="0" indent="-571500" fontAlgn="auto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Session Title</a:t>
            </a: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74453E69-DB16-355A-3A6D-28E72954E124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44" name="Picture 43" descr="Logo&#10;&#10;Description automatically generated with medium confidence">
            <a:extLst>
              <a:ext uri="{FF2B5EF4-FFF2-40B4-BE49-F238E27FC236}">
                <a16:creationId xmlns:a16="http://schemas.microsoft.com/office/drawing/2014/main" id="{24993D21-0FC9-7A05-FE75-C6BB81118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8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323B-B64E-91B3-0F54-7F2E61BD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DB858-486E-CFA3-4179-BB64C5290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D11B6-A650-4745-269B-0C8E29E61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F35AC-8F1A-1342-0274-5418F5BE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CC5DD-A021-3DD4-143B-678C456D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71B80-284C-5011-4E2D-B6EB6C76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8474-3388-8EDA-6A11-CC79CC4D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6DBCD-938A-F858-F6B0-EAF8A610C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DF64-7232-E6FA-FC72-B75BC44F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F418-F765-D4CD-E5F0-A74E64B7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F6914-371C-AFB6-FBFF-2FD7A17D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21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F1EB5-FD69-E7CF-D5DA-DCEA5465B1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49708-C843-F21C-C7D1-904B91EC2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F289A-2BE0-CDB3-91A5-2C0EBEE4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2B77B-FF4B-BFC6-A619-70C34770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68B57-AA2A-E5AC-99F6-92C28DD4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8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2EAE-C4EE-01FB-0A20-D213832B4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51FC5-B1D7-0391-C573-5B664E26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4F9A5-D3D6-7B73-AB8B-E761825D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89F5-06F8-4EEA-4285-8C6D7D80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31A7-8EA5-6DF9-1767-F463A0EF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7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7218-236F-0B40-E23F-8C579826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4D06-A4BA-1658-DA56-2DB4500B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5D12C-785F-AA61-A680-E9C6AF2CA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4C6B-D388-5876-0A13-EFB15D86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1085-C1D7-D59A-8FEE-99C9A2A2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65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C6BB-1005-3A4D-EC29-75D9FE5F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8921E-11C2-165D-365F-DE54E1090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FA9C4-6A1B-C8E3-AD97-E30E038D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A6C80-516C-B9D9-B288-541D525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2B59E-A755-C611-BEA4-FB80DA6A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7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2B2F-C3FE-6815-9021-B3AB8C50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094C-62CD-06FA-0C28-05DA199F6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4413F-2663-5612-69D7-3357B5B4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6F1CE-3207-C9C6-4FAA-A4567C4B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B83A-0580-35FE-85B1-0B155A47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53C55-FA33-9D48-C8FE-F19E951C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6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5701-7B06-E055-127E-53D0915F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2B76-51B8-583E-7EE6-8E4FBD89D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F835C-220F-8699-DE5F-FB0949403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1D4B3-54FE-72EC-534E-1809C2012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6855E-B15B-F20F-18D7-462F50576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AFE64-6E4E-393F-F4AB-CCE3651E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936E6-F0C8-D4B3-EE25-423AD03A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4EC9A-EACB-F811-B479-E1A6D4BC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64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BBCF-E7B5-50E1-B375-D18F9131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9F379-6865-3BE1-6783-48597D99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B3F05-0308-69BD-74E7-1D2B565A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1D9CC-5C69-36E7-2D5A-2AE43821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7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4F58B-4993-EF9C-BD71-4739FE08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729DE-B2F7-CE81-A086-BF6676E4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BF84-1804-2E13-E783-80CA41D7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E0EAF2-3008-EF8A-5A67-CC2DD4FF25F8}"/>
              </a:ext>
            </a:extLst>
          </p:cNvPr>
          <p:cNvSpPr txBox="1"/>
          <p:nvPr userDrawn="1"/>
        </p:nvSpPr>
        <p:spPr>
          <a:xfrm>
            <a:off x="731520" y="640080"/>
            <a:ext cx="5760720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 anchorCtr="0"/>
          <a:lstStyle>
            <a:lvl1pPr indent="12700">
              <a:spcBef>
                <a:spcPts val="100"/>
              </a:spcBef>
              <a:defRPr sz="4400" b="1" spc="-200">
                <a:solidFill>
                  <a:srgbClr val="7FBD42"/>
                </a:solidFill>
                <a:latin typeface="Poppins" panose="00000500000000000000" pitchFamily="2" charset="0"/>
                <a:ea typeface="Verdana"/>
                <a:cs typeface="Poppins" panose="00000500000000000000" pitchFamily="2" charset="0"/>
                <a:sym typeface="Verdana"/>
              </a:defRPr>
            </a:lvl1pPr>
            <a:lvl2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>
              <a:defRPr sz="4400" b="1">
                <a:solidFill>
                  <a:srgbClr val="7FBD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 dirty="0"/>
              <a:t>Agenda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DCC29DD-9002-479E-FC3D-1A9B6B029D53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150" name="object 3">
              <a:extLst>
                <a:ext uri="{FF2B5EF4-FFF2-40B4-BE49-F238E27FC236}">
                  <a16:creationId xmlns:a16="http://schemas.microsoft.com/office/drawing/2014/main" id="{08F3AA56-D5CD-7F56-F80F-23569CA36707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bject 4">
              <a:extLst>
                <a:ext uri="{FF2B5EF4-FFF2-40B4-BE49-F238E27FC236}">
                  <a16:creationId xmlns:a16="http://schemas.microsoft.com/office/drawing/2014/main" id="{DD4F1FB6-7F45-2DA3-679D-A9C0AEC6796A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2" name="object 5">
            <a:extLst>
              <a:ext uri="{FF2B5EF4-FFF2-40B4-BE49-F238E27FC236}">
                <a16:creationId xmlns:a16="http://schemas.microsoft.com/office/drawing/2014/main" id="{2371899C-2608-8D7E-8D7C-63477FDCB938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53" name="object 28">
            <a:extLst>
              <a:ext uri="{FF2B5EF4-FFF2-40B4-BE49-F238E27FC236}">
                <a16:creationId xmlns:a16="http://schemas.microsoft.com/office/drawing/2014/main" id="{29CDF7D9-FF34-DD06-6BC2-E249DDA35EA8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4" name="Picture 153" descr="Logo&#10;&#10;Description automatically generated with medium confidence">
            <a:extLst>
              <a:ext uri="{FF2B5EF4-FFF2-40B4-BE49-F238E27FC236}">
                <a16:creationId xmlns:a16="http://schemas.microsoft.com/office/drawing/2014/main" id="{15861145-AD72-D473-9CF6-F7744AD28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  <p:sp>
        <p:nvSpPr>
          <p:cNvPr id="155" name="object 9">
            <a:extLst>
              <a:ext uri="{FF2B5EF4-FFF2-40B4-BE49-F238E27FC236}">
                <a16:creationId xmlns:a16="http://schemas.microsoft.com/office/drawing/2014/main" id="{14ADC99A-9994-F7FE-E1CC-8B8D74A35ABF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7769452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3B8A-7163-8B08-8B4E-E7A23584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F7B5-B4DA-76CF-C269-BEE230C8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DFAE0-AAC5-9A90-FD59-9D43934EB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A4E5C-1CB6-131E-030C-3284B2B9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38F6F-2490-6653-AF4E-43F3C447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EF1FA-6BD1-C11A-EA72-BCFBD15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17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F09F-B9D6-A525-32D9-59196C4C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CDDAF-571A-41CD-CCD3-49DF0CCE3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7B742-CFAF-3B09-969A-4A0D86D6F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D9DFE-D455-3714-3B95-A0BB25B5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490E2-3F38-1214-9E7A-52F081F7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7F7EC-D083-C2CA-E2BD-56C1F0CBA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666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98C1-D30E-BB93-93A5-148F249D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04A82-689D-48AE-F3DB-5BD4B789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7FCA-A87A-F5E1-F52D-8E4F2241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3FC10-DC49-FDD3-A826-D112DF555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33519-8357-E641-6D61-A338027A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35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D33F9-ACF6-6CEA-2DD6-B1B4FE213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9F1C-3A38-C2C5-0E39-6DC64654E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5D58-AEC0-8492-4105-3D450BBD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9A55-E551-D2A8-6F53-1857F48D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4906D-E615-E124-E350-3F227655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5">
            <a:extLst>
              <a:ext uri="{FF2B5EF4-FFF2-40B4-BE49-F238E27FC236}">
                <a16:creationId xmlns:a16="http://schemas.microsoft.com/office/drawing/2014/main" id="{7722C1FC-A127-E0AC-4C16-C40A7647137E}"/>
              </a:ext>
            </a:extLst>
          </p:cNvPr>
          <p:cNvGrpSpPr/>
          <p:nvPr userDrawn="1"/>
        </p:nvGrpSpPr>
        <p:grpSpPr>
          <a:xfrm>
            <a:off x="-14514" y="-22860"/>
            <a:ext cx="4429821" cy="6903720"/>
            <a:chOff x="0" y="0"/>
            <a:chExt cx="4429819" cy="6858000"/>
          </a:xfrm>
        </p:grpSpPr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20A6BC7A-E77D-3457-29D9-CBF85F568C7D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0" name="object 27">
              <a:extLst>
                <a:ext uri="{FF2B5EF4-FFF2-40B4-BE49-F238E27FC236}">
                  <a16:creationId xmlns:a16="http://schemas.microsoft.com/office/drawing/2014/main" id="{D75B9E5C-A617-E305-CB3F-E3A3048D2E61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6BEA9FC8-8ADD-E608-6934-6C5174FDF84A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Triangle">
                <a:extLst>
                  <a:ext uri="{FF2B5EF4-FFF2-40B4-BE49-F238E27FC236}">
                    <a16:creationId xmlns:a16="http://schemas.microsoft.com/office/drawing/2014/main" id="{F0113718-9CC3-63EB-98F4-3823AFDE0199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16F80BC7-8E75-7038-E42C-37B02569DA75}"/>
              </a:ext>
            </a:extLst>
          </p:cNvPr>
          <p:cNvGrpSpPr/>
          <p:nvPr userDrawn="1"/>
        </p:nvGrpSpPr>
        <p:grpSpPr>
          <a:xfrm flipH="1" flipV="1">
            <a:off x="7776693" y="-22860"/>
            <a:ext cx="4429821" cy="6903720"/>
            <a:chOff x="0" y="0"/>
            <a:chExt cx="4429819" cy="6858000"/>
          </a:xfrm>
        </p:grpSpPr>
        <p:sp>
          <p:nvSpPr>
            <p:cNvPr id="35" name="object 26">
              <a:extLst>
                <a:ext uri="{FF2B5EF4-FFF2-40B4-BE49-F238E27FC236}">
                  <a16:creationId xmlns:a16="http://schemas.microsoft.com/office/drawing/2014/main" id="{2F4C09FF-2443-C6A6-0293-21727CD9DDF6}"/>
                </a:ext>
              </a:extLst>
            </p:cNvPr>
            <p:cNvSpPr/>
            <p:nvPr/>
          </p:nvSpPr>
          <p:spPr>
            <a:xfrm>
              <a:off x="-1" y="0"/>
              <a:ext cx="4227031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" name="object 27">
              <a:extLst>
                <a:ext uri="{FF2B5EF4-FFF2-40B4-BE49-F238E27FC236}">
                  <a16:creationId xmlns:a16="http://schemas.microsoft.com/office/drawing/2014/main" id="{93AD175D-9B65-ECB1-AB70-18D69F7E51E2}"/>
                </a:ext>
              </a:extLst>
            </p:cNvPr>
            <p:cNvGrpSpPr/>
            <p:nvPr/>
          </p:nvGrpSpPr>
          <p:grpSpPr>
            <a:xfrm>
              <a:off x="1297822" y="0"/>
              <a:ext cx="3131998" cy="6858001"/>
              <a:chOff x="0" y="0"/>
              <a:chExt cx="3131997" cy="6858000"/>
            </a:xfrm>
          </p:grpSpPr>
          <p:sp>
            <p:nvSpPr>
              <p:cNvPr id="37" name="Shape">
                <a:extLst>
                  <a:ext uri="{FF2B5EF4-FFF2-40B4-BE49-F238E27FC236}">
                    <a16:creationId xmlns:a16="http://schemas.microsoft.com/office/drawing/2014/main" id="{16B97CA0-C670-864E-80D6-C20C2BE3A3C6}"/>
                  </a:ext>
                </a:extLst>
              </p:cNvPr>
              <p:cNvSpPr/>
              <p:nvPr/>
            </p:nvSpPr>
            <p:spPr>
              <a:xfrm>
                <a:off x="0" y="0"/>
                <a:ext cx="3131998" cy="685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972" y="0"/>
                    </a:lnTo>
                    <a:lnTo>
                      <a:pt x="0" y="21600"/>
                    </a:lnTo>
                    <a:lnTo>
                      <a:pt x="417" y="21600"/>
                    </a:lnTo>
                    <a:lnTo>
                      <a:pt x="12026" y="9087"/>
                    </a:lnTo>
                    <a:lnTo>
                      <a:pt x="13093" y="908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Triangle">
                <a:extLst>
                  <a:ext uri="{FF2B5EF4-FFF2-40B4-BE49-F238E27FC236}">
                    <a16:creationId xmlns:a16="http://schemas.microsoft.com/office/drawing/2014/main" id="{0CC069D4-307E-5CD0-5F29-6261D9A032DB}"/>
                  </a:ext>
                </a:extLst>
              </p:cNvPr>
              <p:cNvSpPr/>
              <p:nvPr/>
            </p:nvSpPr>
            <p:spPr>
              <a:xfrm>
                <a:off x="1743814" y="2885248"/>
                <a:ext cx="154672" cy="31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7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D4F9291D-E240-9EDA-4878-DB0114FF68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18682" y="3090446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E97AA8C1-EF5D-EFD4-7ABE-C4A6F50ADDDE}"/>
              </a:ext>
            </a:extLst>
          </p:cNvPr>
          <p:cNvSpPr/>
          <p:nvPr userDrawn="1"/>
        </p:nvSpPr>
        <p:spPr>
          <a:xfrm>
            <a:off x="9187599" y="5486400"/>
            <a:ext cx="3004401" cy="1088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712BEEF5-540F-C796-E2E3-8E5BD64BE15A}"/>
              </a:ext>
            </a:extLst>
          </p:cNvPr>
          <p:cNvSpPr txBox="1"/>
          <p:nvPr userDrawn="1"/>
        </p:nvSpPr>
        <p:spPr>
          <a:xfrm>
            <a:off x="10106304" y="6309360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7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5" name="object 6">
            <a:extLst>
              <a:ext uri="{FF2B5EF4-FFF2-40B4-BE49-F238E27FC236}">
                <a16:creationId xmlns:a16="http://schemas.microsoft.com/office/drawing/2014/main" id="{D7A1C2B8-5AEC-D33D-849D-A50D3BAA7F78}"/>
              </a:ext>
            </a:extLst>
          </p:cNvPr>
          <p:cNvSpPr txBox="1"/>
          <p:nvPr userDrawn="1"/>
        </p:nvSpPr>
        <p:spPr>
          <a:xfrm>
            <a:off x="457200" y="45720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9144000" y="6581001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algn="r"/>
            <a:r>
              <a:rPr lang="en-US" sz="1000" dirty="0">
                <a:solidFill>
                  <a:schemeClr val="bg1"/>
                </a:solidFill>
              </a:rPr>
              <a:t>@ 2022 Dynamic Communities</a:t>
            </a:r>
          </a:p>
        </p:txBody>
      </p:sp>
      <p:pic>
        <p:nvPicPr>
          <p:cNvPr id="96" name="Picture 95" descr="Logo&#10;&#10;Description automatically generated with medium confidence">
            <a:extLst>
              <a:ext uri="{FF2B5EF4-FFF2-40B4-BE49-F238E27FC236}">
                <a16:creationId xmlns:a16="http://schemas.microsoft.com/office/drawing/2014/main" id="{FC11CE2B-EFA0-73CE-C9DD-A40146D5E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71567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8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F2BC7AB-F7C2-246E-E09F-8F340E96BB55}"/>
              </a:ext>
            </a:extLst>
          </p:cNvPr>
          <p:cNvGrpSpPr/>
          <p:nvPr userDrawn="1"/>
        </p:nvGrpSpPr>
        <p:grpSpPr>
          <a:xfrm>
            <a:off x="6458988" y="-22860"/>
            <a:ext cx="5733012" cy="6903721"/>
            <a:chOff x="5244091" y="-22860"/>
            <a:chExt cx="5733012" cy="6903721"/>
          </a:xfrm>
        </p:grpSpPr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CB1ED5BC-5640-6437-0B87-7D4477F621DF}"/>
                </a:ext>
              </a:extLst>
            </p:cNvPr>
            <p:cNvSpPr/>
            <p:nvPr userDrawn="1"/>
          </p:nvSpPr>
          <p:spPr>
            <a:xfrm>
              <a:off x="5419176" y="-22860"/>
              <a:ext cx="5557927" cy="6903720"/>
            </a:xfrm>
            <a:prstGeom prst="rect">
              <a:avLst/>
            </a:prstGeom>
            <a:blipFill rotWithShape="1">
              <a:blip r:embed="rId2"/>
              <a:srcRect/>
              <a:stretch>
                <a:fillRect r="-21859"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32994E8E-2357-50A8-5E19-6A557153D122}"/>
                </a:ext>
              </a:extLst>
            </p:cNvPr>
            <p:cNvSpPr/>
            <p:nvPr userDrawn="1"/>
          </p:nvSpPr>
          <p:spPr>
            <a:xfrm>
              <a:off x="5244091" y="-22860"/>
              <a:ext cx="3131707" cy="6903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548640" y="685800"/>
            <a:ext cx="94336" cy="6400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B6F6FFC3-C3DE-0D18-3051-F0A84D2D6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5" y="1698625"/>
            <a:ext cx="5760720" cy="4310063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20" y="640080"/>
            <a:ext cx="5354637" cy="67710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0" lang="en-US" sz="4400" b="1" spc="-215" normalizeH="0" smtClean="0">
                <a:ln>
                  <a:noFill/>
                </a:ln>
                <a:solidFill>
                  <a:srgbClr val="7FBD42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7136137-281B-665A-436C-2C613DD41CAD}"/>
              </a:ext>
            </a:extLst>
          </p:cNvPr>
          <p:cNvSpPr txBox="1">
            <a:spLocks/>
          </p:cNvSpPr>
          <p:nvPr userDrawn="1"/>
        </p:nvSpPr>
        <p:spPr>
          <a:xfrm>
            <a:off x="7112000" y="5669280"/>
            <a:ext cx="475498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18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18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6EDAB479-DE0B-E9AF-59A4-075C6DC7B221}"/>
              </a:ext>
            </a:extLst>
          </p:cNvPr>
          <p:cNvSpPr/>
          <p:nvPr userDrawn="1"/>
        </p:nvSpPr>
        <p:spPr>
          <a:xfrm>
            <a:off x="9448800" y="332603"/>
            <a:ext cx="2743200" cy="1095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768369BC-603E-3C5F-3FFA-EE67A53BC843}"/>
              </a:ext>
            </a:extLst>
          </p:cNvPr>
          <p:cNvSpPr txBox="1"/>
          <p:nvPr userDrawn="1"/>
        </p:nvSpPr>
        <p:spPr>
          <a:xfrm>
            <a:off x="9966960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7" name="Picture 36" descr="Logo&#10;&#10;Description automatically generated with medium confidence">
            <a:extLst>
              <a:ext uri="{FF2B5EF4-FFF2-40B4-BE49-F238E27FC236}">
                <a16:creationId xmlns:a16="http://schemas.microsoft.com/office/drawing/2014/main" id="{14A38209-398D-A7A0-29FE-C0D3F9753F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48641"/>
            <a:ext cx="2286000" cy="4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9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1AA43FF-A696-5567-0C3A-FF5C7E43DC02}"/>
              </a:ext>
            </a:extLst>
          </p:cNvPr>
          <p:cNvSpPr/>
          <p:nvPr userDrawn="1"/>
        </p:nvSpPr>
        <p:spPr>
          <a:xfrm>
            <a:off x="1311440" y="5378069"/>
            <a:ext cx="3620757" cy="289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94725E8-F135-1830-26B8-E291C242E208}"/>
              </a:ext>
            </a:extLst>
          </p:cNvPr>
          <p:cNvSpPr/>
          <p:nvPr/>
        </p:nvSpPr>
        <p:spPr>
          <a:xfrm>
            <a:off x="1524" y="0"/>
            <a:ext cx="12188952" cy="914400"/>
          </a:xfrm>
          <a:prstGeom prst="rect">
            <a:avLst/>
          </a:prstGeom>
          <a:blipFill rotWithShape="1">
            <a:blip r:embed="rId2"/>
            <a:srcRect/>
            <a:stretch>
              <a:fillRect l="-6870" t="-658028" b="-390"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155D7197-00FD-D249-5216-E3B1B9983E78}"/>
              </a:ext>
            </a:extLst>
          </p:cNvPr>
          <p:cNvSpPr/>
          <p:nvPr userDrawn="1"/>
        </p:nvSpPr>
        <p:spPr>
          <a:xfrm>
            <a:off x="457200" y="137160"/>
            <a:ext cx="94336" cy="64008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333B92DC-C992-E058-8FA4-991E8DBB3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1364" y="164813"/>
            <a:ext cx="8750980" cy="5847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0" lang="en-US" sz="3800" b="1" spc="-215" normalizeH="0" smtClean="0">
                <a:ln>
                  <a:noFill/>
                </a:ln>
                <a:solidFill>
                  <a:schemeClr val="bg1"/>
                </a:solidFill>
                <a:effectLst/>
                <a:latin typeface="Poppins" panose="00000500000000000000" pitchFamily="2" charset="0"/>
                <a:ea typeface="Verdana"/>
                <a:cs typeface="Poppins" panose="00000500000000000000" pitchFamily="2" charset="0"/>
              </a:defRPr>
            </a:lvl1pPr>
            <a:lvl2pPr>
              <a:defRPr kumimoji="0" lang="en-US" normalizeH="0" smtClean="0">
                <a:ln>
                  <a:noFill/>
                </a:ln>
                <a:effectLst/>
              </a:defRPr>
            </a:lvl2pPr>
            <a:lvl3pPr>
              <a:defRPr kumimoji="0" lang="en-US" normalizeH="0" smtClean="0">
                <a:ln>
                  <a:noFill/>
                </a:ln>
                <a:effectLst/>
              </a:defRPr>
            </a:lvl3pPr>
            <a:lvl4pPr>
              <a:defRPr kumimoji="0" lang="en-US" normalizeH="0" smtClean="0">
                <a:ln>
                  <a:noFill/>
                </a:ln>
                <a:effectLst/>
              </a:defRPr>
            </a:lvl4pPr>
            <a:lvl5pPr>
              <a:defRPr kumimoji="0" lang="en-US" normalizeH="0">
                <a:ln>
                  <a:noFill/>
                </a:ln>
                <a:effectLst/>
              </a:defRPr>
            </a:lvl5pPr>
          </a:lstStyle>
          <a:p>
            <a:pPr lvl="0" indent="12700" fontAlgn="auto" hangingPunct="0">
              <a:spcBef>
                <a:spcPts val="100"/>
              </a:spcBef>
            </a:pPr>
            <a:r>
              <a:rPr lang="en-US" dirty="0"/>
              <a:t>Content Header</a:t>
            </a:r>
          </a:p>
        </p:txBody>
      </p:sp>
      <p:sp>
        <p:nvSpPr>
          <p:cNvPr id="7" name="Text Placeholder 111">
            <a:extLst>
              <a:ext uri="{FF2B5EF4-FFF2-40B4-BE49-F238E27FC236}">
                <a16:creationId xmlns:a16="http://schemas.microsoft.com/office/drawing/2014/main" id="{8078B32E-EF5A-1B85-DBCD-4F8AF18C4E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96974"/>
            <a:ext cx="11277600" cy="513901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5A2763F-A704-7424-CDE0-AB6A41EA2E1A}"/>
              </a:ext>
            </a:extLst>
          </p:cNvPr>
          <p:cNvSpPr txBox="1"/>
          <p:nvPr userDrawn="1"/>
        </p:nvSpPr>
        <p:spPr>
          <a:xfrm>
            <a:off x="8595360" y="6309360"/>
            <a:ext cx="3108960" cy="4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z="1400" spc="-69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90" dirty="0"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z="1400" spc="9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 algn="r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spc="65" dirty="0"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z="1400" spc="-25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1400" spc="25" dirty="0"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27880F3-800F-1786-4A7B-CFC88ACA2D8F}"/>
              </a:ext>
            </a:extLst>
          </p:cNvPr>
          <p:cNvSpPr/>
          <p:nvPr userDrawn="1"/>
        </p:nvSpPr>
        <p:spPr>
          <a:xfrm>
            <a:off x="10376190" y="114300"/>
            <a:ext cx="1828800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3702" y="0"/>
                </a:lnTo>
                <a:lnTo>
                  <a:pt x="3365" y="44"/>
                </a:lnTo>
                <a:lnTo>
                  <a:pt x="3037" y="174"/>
                </a:lnTo>
                <a:lnTo>
                  <a:pt x="2718" y="386"/>
                </a:lnTo>
                <a:lnTo>
                  <a:pt x="2410" y="676"/>
                </a:lnTo>
                <a:lnTo>
                  <a:pt x="2115" y="1040"/>
                </a:lnTo>
                <a:lnTo>
                  <a:pt x="1834" y="1474"/>
                </a:lnTo>
                <a:lnTo>
                  <a:pt x="1567" y="1976"/>
                </a:lnTo>
                <a:lnTo>
                  <a:pt x="1317" y="2540"/>
                </a:lnTo>
                <a:lnTo>
                  <a:pt x="1084" y="3163"/>
                </a:lnTo>
                <a:lnTo>
                  <a:pt x="871" y="3842"/>
                </a:lnTo>
                <a:lnTo>
                  <a:pt x="677" y="4571"/>
                </a:lnTo>
                <a:lnTo>
                  <a:pt x="505" y="5349"/>
                </a:lnTo>
                <a:lnTo>
                  <a:pt x="356" y="6170"/>
                </a:lnTo>
                <a:lnTo>
                  <a:pt x="232" y="7031"/>
                </a:lnTo>
                <a:lnTo>
                  <a:pt x="132" y="7929"/>
                </a:lnTo>
                <a:lnTo>
                  <a:pt x="60" y="8859"/>
                </a:lnTo>
                <a:lnTo>
                  <a:pt x="15" y="9817"/>
                </a:lnTo>
                <a:lnTo>
                  <a:pt x="0" y="10800"/>
                </a:lnTo>
                <a:lnTo>
                  <a:pt x="15" y="11783"/>
                </a:lnTo>
                <a:lnTo>
                  <a:pt x="60" y="12741"/>
                </a:lnTo>
                <a:lnTo>
                  <a:pt x="132" y="13671"/>
                </a:lnTo>
                <a:lnTo>
                  <a:pt x="232" y="14569"/>
                </a:lnTo>
                <a:lnTo>
                  <a:pt x="356" y="15430"/>
                </a:lnTo>
                <a:lnTo>
                  <a:pt x="505" y="16251"/>
                </a:lnTo>
                <a:lnTo>
                  <a:pt x="677" y="17028"/>
                </a:lnTo>
                <a:lnTo>
                  <a:pt x="871" y="17758"/>
                </a:lnTo>
                <a:lnTo>
                  <a:pt x="1084" y="18437"/>
                </a:lnTo>
                <a:lnTo>
                  <a:pt x="1317" y="19060"/>
                </a:lnTo>
                <a:lnTo>
                  <a:pt x="1567" y="19624"/>
                </a:lnTo>
                <a:lnTo>
                  <a:pt x="1834" y="20126"/>
                </a:lnTo>
                <a:lnTo>
                  <a:pt x="2115" y="20560"/>
                </a:lnTo>
                <a:lnTo>
                  <a:pt x="2410" y="20924"/>
                </a:lnTo>
                <a:lnTo>
                  <a:pt x="2718" y="21214"/>
                </a:lnTo>
                <a:lnTo>
                  <a:pt x="3037" y="21426"/>
                </a:lnTo>
                <a:lnTo>
                  <a:pt x="3365" y="21556"/>
                </a:lnTo>
                <a:lnTo>
                  <a:pt x="3702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AE32D7A-7BFD-DACB-184D-BA6CEF6DE1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29873"/>
            <a:ext cx="1600200" cy="330271"/>
          </a:xfrm>
          <a:prstGeom prst="rect">
            <a:avLst/>
          </a:prstGeom>
        </p:spPr>
      </p:pic>
      <p:sp>
        <p:nvSpPr>
          <p:cNvPr id="11" name="object 28">
            <a:extLst>
              <a:ext uri="{FF2B5EF4-FFF2-40B4-BE49-F238E27FC236}">
                <a16:creationId xmlns:a16="http://schemas.microsoft.com/office/drawing/2014/main" id="{AE9DA2F4-AED3-F2A9-0E8B-D5FDCE8FF8A0}"/>
              </a:ext>
            </a:extLst>
          </p:cNvPr>
          <p:cNvSpPr txBox="1"/>
          <p:nvPr userDrawn="1"/>
        </p:nvSpPr>
        <p:spPr>
          <a:xfrm>
            <a:off x="10675260" y="621538"/>
            <a:ext cx="13716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r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800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z="800"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8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4">
            <a:extLst>
              <a:ext uri="{FF2B5EF4-FFF2-40B4-BE49-F238E27FC236}">
                <a16:creationId xmlns:a16="http://schemas.microsoft.com/office/drawing/2014/main" id="{8C7378A6-45B7-E201-A3CC-DE331C5DE755}"/>
              </a:ext>
            </a:extLst>
          </p:cNvPr>
          <p:cNvSpPr txBox="1"/>
          <p:nvPr userDrawn="1"/>
        </p:nvSpPr>
        <p:spPr>
          <a:xfrm>
            <a:off x="267381" y="6500508"/>
            <a:ext cx="2682240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 spc="5">
                <a:solidFill>
                  <a:srgbClr val="3C474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@ </a:t>
            </a:r>
            <a:r>
              <a:rPr spc="45"/>
              <a:t>2022 </a:t>
            </a:r>
            <a:r>
              <a:rPr spc="114"/>
              <a:t>Dynamic</a:t>
            </a:r>
            <a:r>
              <a:rPr spc="-125"/>
              <a:t> </a:t>
            </a:r>
            <a:r>
              <a:rPr spc="114"/>
              <a:t>Communities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747D17F-8049-00E0-0D9F-4050CB91654D}"/>
              </a:ext>
            </a:extLst>
          </p:cNvPr>
          <p:cNvSpPr/>
          <p:nvPr/>
        </p:nvSpPr>
        <p:spPr>
          <a:xfrm>
            <a:off x="-30480" y="6051"/>
            <a:ext cx="12252961" cy="6845899"/>
          </a:xfrm>
          <a:prstGeom prst="rect">
            <a:avLst/>
          </a:prstGeom>
          <a:blipFill rotWithShape="1">
            <a:blip r:embed="rId2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613F70EA-798C-9580-A6E7-E435FE532BCA}"/>
              </a:ext>
            </a:extLst>
          </p:cNvPr>
          <p:cNvSpPr/>
          <p:nvPr userDrawn="1"/>
        </p:nvSpPr>
        <p:spPr>
          <a:xfrm>
            <a:off x="381000" y="274320"/>
            <a:ext cx="11430000" cy="5212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D904B-F342-5366-3F1C-067299143AE3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@ 2022 Dynamic Communities</a:t>
            </a:r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F132E8A8-2D67-3511-A7BC-67004351E5F6}"/>
              </a:ext>
            </a:extLst>
          </p:cNvPr>
          <p:cNvSpPr txBox="1"/>
          <p:nvPr userDrawn="1"/>
        </p:nvSpPr>
        <p:spPr>
          <a:xfrm>
            <a:off x="457200" y="5669280"/>
            <a:ext cx="3108960" cy="59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Decrease</a:t>
            </a:r>
            <a:r>
              <a:rPr spc="-69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9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Complexities,</a:t>
            </a:r>
            <a:endParaRPr lang="en-US" spc="9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5080" indent="12700">
              <a:lnSpc>
                <a:spcPct val="109800"/>
              </a:lnSpc>
              <a:defRPr spc="10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6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Deliver</a:t>
            </a:r>
            <a:r>
              <a:rPr spc="-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pc="25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Results.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EC20EE-85F5-15F1-F2A0-879ED7A2A6F2}"/>
              </a:ext>
            </a:extLst>
          </p:cNvPr>
          <p:cNvGrpSpPr/>
          <p:nvPr userDrawn="1"/>
        </p:nvGrpSpPr>
        <p:grpSpPr>
          <a:xfrm>
            <a:off x="9477828" y="5588364"/>
            <a:ext cx="2743200" cy="1095468"/>
            <a:chOff x="9448800" y="332603"/>
            <a:chExt cx="2743200" cy="1095468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1BF6EC17-A997-F964-1FA8-6AD93CBA0CF2}"/>
                </a:ext>
              </a:extLst>
            </p:cNvPr>
            <p:cNvSpPr/>
            <p:nvPr userDrawn="1"/>
          </p:nvSpPr>
          <p:spPr>
            <a:xfrm>
              <a:off x="9448800" y="332603"/>
              <a:ext cx="2743200" cy="10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3DBA4FA8-119E-B8B0-CBE1-38EF921DA304}"/>
                </a:ext>
              </a:extLst>
            </p:cNvPr>
            <p:cNvSpPr txBox="1"/>
            <p:nvPr userDrawn="1"/>
          </p:nvSpPr>
          <p:spPr>
            <a:xfrm>
              <a:off x="9966960" y="1115025"/>
              <a:ext cx="1980593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indent="12700" algn="r">
                <a:spcBef>
                  <a:spcPts val="100"/>
                </a:spcBef>
                <a:defRPr sz="1200" spc="140">
                  <a:solidFill>
                    <a:srgbClr val="252F35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pc="100" baseline="0" dirty="0">
                  <a:latin typeface="Poppins" panose="00000500000000000000" pitchFamily="2" charset="0"/>
                  <a:cs typeface="Poppins" panose="00000500000000000000" pitchFamily="2" charset="0"/>
                </a:rPr>
                <a:t>For Users, By Users</a:t>
              </a:r>
              <a:endParaRPr spc="100" baseline="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35" name="Picture 34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046028F5-24D2-822C-BC63-4B6DF798C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48641"/>
              <a:ext cx="2286000" cy="471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77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2">
            <a:extLst>
              <a:ext uri="{FF2B5EF4-FFF2-40B4-BE49-F238E27FC236}">
                <a16:creationId xmlns:a16="http://schemas.microsoft.com/office/drawing/2014/main" id="{0DE49C6E-AD26-4D7B-11C2-94541D39FC41}"/>
              </a:ext>
            </a:extLst>
          </p:cNvPr>
          <p:cNvGrpSpPr/>
          <p:nvPr userDrawn="1"/>
        </p:nvGrpSpPr>
        <p:grpSpPr>
          <a:xfrm>
            <a:off x="5244091" y="0"/>
            <a:ext cx="6947910" cy="6858002"/>
            <a:chOff x="27708" y="0"/>
            <a:chExt cx="6947908" cy="6858001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E787B046-7824-D304-C647-6BCBE68C719F}"/>
                </a:ext>
              </a:extLst>
            </p:cNvPr>
            <p:cNvSpPr/>
            <p:nvPr/>
          </p:nvSpPr>
          <p:spPr>
            <a:xfrm>
              <a:off x="202793" y="0"/>
              <a:ext cx="6772823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17A23D6D-B470-1FA6-693B-A6C194BDEF22}"/>
                </a:ext>
              </a:extLst>
            </p:cNvPr>
            <p:cNvSpPr/>
            <p:nvPr/>
          </p:nvSpPr>
          <p:spPr>
            <a:xfrm>
              <a:off x="27708" y="0"/>
              <a:ext cx="313170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2" y="0"/>
                  </a:moveTo>
                  <a:lnTo>
                    <a:pt x="21185" y="0"/>
                  </a:lnTo>
                  <a:lnTo>
                    <a:pt x="9563" y="12525"/>
                  </a:lnTo>
                  <a:lnTo>
                    <a:pt x="8589" y="12425"/>
                  </a:lnTo>
                  <a:lnTo>
                    <a:pt x="0" y="21600"/>
                  </a:lnTo>
                  <a:lnTo>
                    <a:pt x="1628" y="21600"/>
                  </a:lnTo>
                  <a:lnTo>
                    <a:pt x="21600" y="2"/>
                  </a:lnTo>
                  <a:lnTo>
                    <a:pt x="2158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3738704-61A8-4A72-2FF1-02AB5E9668A3}"/>
                </a:ext>
              </a:extLst>
            </p:cNvPr>
            <p:cNvSpPr/>
            <p:nvPr/>
          </p:nvSpPr>
          <p:spPr>
            <a:xfrm>
              <a:off x="3967772" y="353109"/>
              <a:ext cx="3004401" cy="10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702" y="0"/>
                  </a:lnTo>
                  <a:lnTo>
                    <a:pt x="3365" y="44"/>
                  </a:lnTo>
                  <a:lnTo>
                    <a:pt x="3037" y="174"/>
                  </a:lnTo>
                  <a:lnTo>
                    <a:pt x="2718" y="386"/>
                  </a:lnTo>
                  <a:lnTo>
                    <a:pt x="2410" y="676"/>
                  </a:lnTo>
                  <a:lnTo>
                    <a:pt x="2115" y="1040"/>
                  </a:lnTo>
                  <a:lnTo>
                    <a:pt x="1834" y="1474"/>
                  </a:lnTo>
                  <a:lnTo>
                    <a:pt x="1567" y="1976"/>
                  </a:lnTo>
                  <a:lnTo>
                    <a:pt x="1317" y="2540"/>
                  </a:lnTo>
                  <a:lnTo>
                    <a:pt x="1084" y="3163"/>
                  </a:lnTo>
                  <a:lnTo>
                    <a:pt x="871" y="3842"/>
                  </a:lnTo>
                  <a:lnTo>
                    <a:pt x="677" y="4571"/>
                  </a:lnTo>
                  <a:lnTo>
                    <a:pt x="505" y="5349"/>
                  </a:lnTo>
                  <a:lnTo>
                    <a:pt x="356" y="6170"/>
                  </a:lnTo>
                  <a:lnTo>
                    <a:pt x="232" y="7031"/>
                  </a:lnTo>
                  <a:lnTo>
                    <a:pt x="132" y="7929"/>
                  </a:lnTo>
                  <a:lnTo>
                    <a:pt x="60" y="8859"/>
                  </a:lnTo>
                  <a:lnTo>
                    <a:pt x="15" y="9817"/>
                  </a:lnTo>
                  <a:lnTo>
                    <a:pt x="0" y="10800"/>
                  </a:lnTo>
                  <a:lnTo>
                    <a:pt x="15" y="11783"/>
                  </a:lnTo>
                  <a:lnTo>
                    <a:pt x="60" y="12741"/>
                  </a:lnTo>
                  <a:lnTo>
                    <a:pt x="132" y="13671"/>
                  </a:lnTo>
                  <a:lnTo>
                    <a:pt x="232" y="14569"/>
                  </a:lnTo>
                  <a:lnTo>
                    <a:pt x="356" y="15430"/>
                  </a:lnTo>
                  <a:lnTo>
                    <a:pt x="505" y="16251"/>
                  </a:lnTo>
                  <a:lnTo>
                    <a:pt x="677" y="17028"/>
                  </a:lnTo>
                  <a:lnTo>
                    <a:pt x="871" y="17758"/>
                  </a:lnTo>
                  <a:lnTo>
                    <a:pt x="1084" y="18437"/>
                  </a:lnTo>
                  <a:lnTo>
                    <a:pt x="1317" y="19060"/>
                  </a:lnTo>
                  <a:lnTo>
                    <a:pt x="1567" y="19624"/>
                  </a:lnTo>
                  <a:lnTo>
                    <a:pt x="1834" y="20126"/>
                  </a:lnTo>
                  <a:lnTo>
                    <a:pt x="2115" y="20560"/>
                  </a:lnTo>
                  <a:lnTo>
                    <a:pt x="2410" y="20924"/>
                  </a:lnTo>
                  <a:lnTo>
                    <a:pt x="2718" y="21214"/>
                  </a:lnTo>
                  <a:lnTo>
                    <a:pt x="3037" y="21426"/>
                  </a:lnTo>
                  <a:lnTo>
                    <a:pt x="3365" y="21556"/>
                  </a:lnTo>
                  <a:lnTo>
                    <a:pt x="37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42D63D86-3F71-9DD4-09CD-8D007D652177}"/>
              </a:ext>
            </a:extLst>
          </p:cNvPr>
          <p:cNvSpPr txBox="1"/>
          <p:nvPr userDrawn="1"/>
        </p:nvSpPr>
        <p:spPr>
          <a:xfrm>
            <a:off x="10106304" y="1115025"/>
            <a:ext cx="1980593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200" spc="14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pc="100" baseline="0" dirty="0">
                <a:latin typeface="Poppins" panose="00000500000000000000" pitchFamily="2" charset="0"/>
                <a:cs typeface="Poppins" panose="00000500000000000000" pitchFamily="2" charset="0"/>
              </a:rPr>
              <a:t>For Users, By Users</a:t>
            </a:r>
            <a:endParaRPr spc="100" baseline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5DA7DB78-4353-FCDC-7E46-7FC7A8177AB5}"/>
              </a:ext>
            </a:extLst>
          </p:cNvPr>
          <p:cNvSpPr txBox="1">
            <a:spLocks/>
          </p:cNvSpPr>
          <p:nvPr userDrawn="1"/>
        </p:nvSpPr>
        <p:spPr>
          <a:xfrm>
            <a:off x="6583680" y="5669280"/>
            <a:ext cx="5283306" cy="72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7FBD4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R="5080" indent="12700" algn="r" hangingPunct="1">
              <a:lnSpc>
                <a:spcPct val="110000"/>
              </a:lnSpc>
              <a:spcBef>
                <a:spcPts val="100"/>
              </a:spcBef>
              <a:defRPr sz="2100" b="0">
                <a:solidFill>
                  <a:srgbClr val="252F3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Largest Independent Gathering of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the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Microsoft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User</a:t>
            </a:r>
            <a:r>
              <a:rPr lang="en-US" sz="2100" b="0" spc="-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 </a:t>
            </a:r>
            <a:r>
              <a:rPr lang="en-US" sz="2100" b="0" spc="100" dirty="0">
                <a:solidFill>
                  <a:schemeClr val="bg1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  <a:sym typeface="Arial"/>
              </a:rPr>
              <a:t>Ecosystem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5B3A01-1E19-F079-E39B-433C7BBB76A2}"/>
              </a:ext>
            </a:extLst>
          </p:cNvPr>
          <p:cNvSpPr txBox="1"/>
          <p:nvPr userDrawn="1"/>
        </p:nvSpPr>
        <p:spPr>
          <a:xfrm>
            <a:off x="457200" y="6400800"/>
            <a:ext cx="2743200" cy="276999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" dirty="0"/>
              <a:t>@ 2022 Dynamic Communities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6AFFE509-868A-08C7-6D0B-C9CD0B83A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548640"/>
            <a:ext cx="2468880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8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36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8A6E7-BC8A-4245-A9FD-E250F06F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F127F-B204-F70A-040F-25711ECBF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3DCA9-575F-8070-4CD8-F6729B4B7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2739F-5668-44B5-A768-B8A139F37B61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465A-0832-3DF0-EA99-D67BC85D6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35CA-77A9-B879-3A05-09ADF5CA0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5E107-86D8-4E07-8F79-66E49C42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2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E62DB-316D-CF3C-6762-E2AFAF5D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12D6D-8200-B56A-3E01-4B9724F37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ECC9B-C5B6-4E87-FE5F-0335DB1D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1F92A-76A1-4A79-B586-100D6347293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6F736-987C-DDE8-118C-93F87062C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06E6E-6F82-EEB4-DE70-6E5204824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6A32C-CC00-4E99-9648-39C076C45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5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miliani.com/" TargetMode="External"/><Relationship Id="rId3" Type="http://schemas.openxmlformats.org/officeDocument/2006/relationships/hyperlink" Target="https://docs.microsoft.com/en-us/dynamics365/business-central/dev-itpro/developer/devenv-dev-overview" TargetMode="External"/><Relationship Id="rId7" Type="http://schemas.openxmlformats.org/officeDocument/2006/relationships/hyperlink" Target="https://freddysblog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ugaard.com/" TargetMode="External"/><Relationship Id="rId5" Type="http://schemas.openxmlformats.org/officeDocument/2006/relationships/hyperlink" Target="mailto:jeff.landeen@rsmus.com" TargetMode="External"/><Relationship Id="rId4" Type="http://schemas.openxmlformats.org/officeDocument/2006/relationships/hyperlink" Target="https://alguidelines.de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Landeen/2022SummitNAFirstExtens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vent_driven_programming_Simply_Explained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L-G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F4_8EAD553D.xm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Flags_of_the_United_State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.microsoft.com/en-us/business-centr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buso.com/downloads/dynamics-nav-image-libr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38511-9C9D-E4B0-3B72-82727B398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" y="1637634"/>
            <a:ext cx="5641848" cy="1224438"/>
          </a:xfrm>
        </p:spPr>
        <p:txBody>
          <a:bodyPr/>
          <a:lstStyle/>
          <a:p>
            <a:r>
              <a:rPr lang="en-US" dirty="0"/>
              <a:t>Writing you first Extension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793D6DE-B4F4-2CE1-1236-E8505480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862072"/>
            <a:ext cx="2124890" cy="21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2B20-5AE4-0841-A49E-CC1CC754D2A9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0117365" cy="6739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 and run solution – </a:t>
            </a:r>
            <a:r>
              <a:rPr lang="en-US" dirty="0" err="1"/>
              <a:t>launch.json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7AD7-98BB-7DE2-FACE-D3156D65A739}"/>
              </a:ext>
            </a:extLst>
          </p:cNvPr>
          <p:cNvSpPr txBox="1">
            <a:spLocks/>
          </p:cNvSpPr>
          <p:nvPr/>
        </p:nvSpPr>
        <p:spPr>
          <a:xfrm>
            <a:off x="391885" y="1550504"/>
            <a:ext cx="5611371" cy="340285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request</a:t>
            </a:r>
          </a:p>
          <a:p>
            <a:r>
              <a:rPr lang="en-US" dirty="0"/>
              <a:t>type</a:t>
            </a:r>
          </a:p>
          <a:p>
            <a:r>
              <a:rPr lang="en-US" dirty="0" err="1"/>
              <a:t>environmentType</a:t>
            </a:r>
            <a:endParaRPr lang="en-US" dirty="0"/>
          </a:p>
          <a:p>
            <a:r>
              <a:rPr lang="en-US" dirty="0" err="1"/>
              <a:t>environmentName</a:t>
            </a:r>
            <a:endParaRPr lang="en-US" dirty="0"/>
          </a:p>
          <a:p>
            <a:r>
              <a:rPr lang="en-US" dirty="0"/>
              <a:t>tenant (for SaaS)</a:t>
            </a:r>
          </a:p>
          <a:p>
            <a:r>
              <a:rPr lang="en-US" dirty="0"/>
              <a:t>server &amp; </a:t>
            </a:r>
            <a:r>
              <a:rPr lang="en-US" dirty="0" err="1"/>
              <a:t>serverInstance</a:t>
            </a:r>
            <a:r>
              <a:rPr lang="en-US" dirty="0"/>
              <a:t> (On Prem)</a:t>
            </a:r>
          </a:p>
          <a:p>
            <a:r>
              <a:rPr lang="en-US" dirty="0" err="1"/>
              <a:t>startupObjectId</a:t>
            </a:r>
            <a:r>
              <a:rPr lang="en-US" dirty="0"/>
              <a:t> &amp; Type</a:t>
            </a:r>
          </a:p>
          <a:p>
            <a:r>
              <a:rPr lang="en-US" dirty="0" err="1"/>
              <a:t>schemaUpdateMode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26765-38E6-E37D-0AB4-B5D1C720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27" y="1039112"/>
            <a:ext cx="4020915" cy="41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9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FBD4-29F9-1E63-E079-61D41837D665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827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the object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5C50-3CA4-1B12-70FB-68AF913D598C}"/>
              </a:ext>
            </a:extLst>
          </p:cNvPr>
          <p:cNvSpPr txBox="1">
            <a:spLocks/>
          </p:cNvSpPr>
          <p:nvPr/>
        </p:nvSpPr>
        <p:spPr>
          <a:xfrm>
            <a:off x="391885" y="1286123"/>
            <a:ext cx="6343923" cy="42857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Tables (data &amp; functions on data)</a:t>
            </a:r>
          </a:p>
          <a:p>
            <a:r>
              <a:rPr lang="en-US" dirty="0"/>
              <a:t>Pages (access data)</a:t>
            </a:r>
          </a:p>
          <a:p>
            <a:r>
              <a:rPr lang="en-US" dirty="0"/>
              <a:t>Reports (process or display data)</a:t>
            </a:r>
          </a:p>
          <a:p>
            <a:r>
              <a:rPr lang="en-US" dirty="0" err="1"/>
              <a:t>Codeunits</a:t>
            </a:r>
            <a:r>
              <a:rPr lang="en-US" dirty="0"/>
              <a:t> </a:t>
            </a:r>
          </a:p>
          <a:p>
            <a:r>
              <a:rPr lang="en-US" dirty="0"/>
              <a:t>“Extension” versions of above</a:t>
            </a:r>
          </a:p>
          <a:p>
            <a:r>
              <a:rPr lang="en-US" dirty="0"/>
              <a:t>Enum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0224F-92F5-7F09-CBB5-553BF078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6" y="1193074"/>
            <a:ext cx="4990759" cy="40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617C-67A5-EFB8-E8C9-46F4002D7C2F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836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3F52-3EF2-2F91-B12B-C8605504ED67}"/>
              </a:ext>
            </a:extLst>
          </p:cNvPr>
          <p:cNvSpPr txBox="1">
            <a:spLocks/>
          </p:cNvSpPr>
          <p:nvPr/>
        </p:nvSpPr>
        <p:spPr>
          <a:xfrm>
            <a:off x="546629" y="1201741"/>
            <a:ext cx="6571046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readable code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Keep functions close to data</a:t>
            </a:r>
          </a:p>
          <a:p>
            <a:r>
              <a:rPr lang="en-US" dirty="0"/>
              <a:t>Add meaningful tool tips</a:t>
            </a:r>
          </a:p>
          <a:p>
            <a:r>
              <a:rPr lang="en-US" dirty="0"/>
              <a:t>Use Action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980A-D962-F765-9803-F713C04B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42" y="1797647"/>
            <a:ext cx="8370868" cy="19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0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B288-4E03-E58A-C5DB-1A3263666CB2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an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6AFF6-B995-513B-7189-AEEA7B7732E4}"/>
              </a:ext>
            </a:extLst>
          </p:cNvPr>
          <p:cNvSpPr txBox="1">
            <a:spLocks/>
          </p:cNvSpPr>
          <p:nvPr/>
        </p:nvSpPr>
        <p:spPr>
          <a:xfrm>
            <a:off x="391884" y="1486894"/>
            <a:ext cx="839585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Customer Requirement:</a:t>
            </a:r>
          </a:p>
          <a:p>
            <a:pPr>
              <a:buFontTx/>
              <a:buChar char="-"/>
            </a:pPr>
            <a:r>
              <a:rPr lang="en-US"/>
              <a:t>We need to track a SCAC Code on a Sales Order </a:t>
            </a:r>
          </a:p>
          <a:p>
            <a:pPr>
              <a:buFontTx/>
              <a:buChar char="-"/>
            </a:pPr>
            <a:r>
              <a:rPr lang="en-US"/>
              <a:t>This SCAC Code should be copied from the shipping agent to the order on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A99BC-3C9D-4DF8-8B8C-E1FD2BDF0AD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" r="190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38" y="1210733"/>
            <a:ext cx="7061622" cy="55287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34215" y="1483112"/>
            <a:ext cx="6445405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60400" y="389467"/>
            <a:ext cx="10845800" cy="855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baseline="0">
                <a:solidFill>
                  <a:schemeClr val="accent1"/>
                </a:solidFill>
                <a:latin typeface="Prelo-Book" panose="00000500000000000000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Demonstration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34214" y="1481666"/>
            <a:ext cx="6445405" cy="3659045"/>
          </a:xfrm>
          <a:prstGeom prst="rect">
            <a:avLst/>
          </a:prstGeom>
          <a:solidFill>
            <a:srgbClr val="009CDE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4953" y="1092200"/>
            <a:ext cx="1143774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34214" y="2844225"/>
            <a:ext cx="644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 Pick </a:t>
            </a:r>
            <a:r>
              <a:rPr 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Extension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C6A-985C-03A2-ED8B-3AA919B7529D}"/>
              </a:ext>
            </a:extLst>
          </p:cNvPr>
          <p:cNvSpPr txBox="1">
            <a:spLocks/>
          </p:cNvSpPr>
          <p:nvPr/>
        </p:nvSpPr>
        <p:spPr>
          <a:xfrm>
            <a:off x="376917" y="236512"/>
            <a:ext cx="11438165" cy="88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 you have questions….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C502-63AE-B2E2-9219-20B0CE27B42D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1166131" cy="376088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Documentation:  </a:t>
            </a:r>
            <a:r>
              <a:rPr lang="en-US" dirty="0">
                <a:hlinkClick r:id="rId3"/>
              </a:rPr>
              <a:t>https://docs.microsoft.com/en-us/dynamics365/business-central/dev-itpro/developer/devenv-dev-overview</a:t>
            </a:r>
            <a:endParaRPr lang="en-US" dirty="0"/>
          </a:p>
          <a:p>
            <a:r>
              <a:rPr lang="en-US" dirty="0"/>
              <a:t>Design Patterns: </a:t>
            </a:r>
            <a:r>
              <a:rPr lang="en-US" dirty="0">
                <a:hlinkClick r:id="rId4"/>
              </a:rPr>
              <a:t>https://alguidelines.dev/</a:t>
            </a:r>
            <a:r>
              <a:rPr lang="en-US" dirty="0"/>
              <a:t> </a:t>
            </a:r>
          </a:p>
          <a:p>
            <a:r>
              <a:rPr lang="en-US" dirty="0"/>
              <a:t>Reach out: </a:t>
            </a:r>
            <a:r>
              <a:rPr lang="en-US" dirty="0">
                <a:hlinkClick r:id="rId5"/>
              </a:rPr>
              <a:t>jeff.landeen@rsmus.com</a:t>
            </a:r>
            <a:endParaRPr lang="en-US" dirty="0"/>
          </a:p>
          <a:p>
            <a:r>
              <a:rPr lang="en-US" dirty="0"/>
              <a:t>Microsoft MVPs:</a:t>
            </a:r>
          </a:p>
          <a:p>
            <a:pPr lvl="1"/>
            <a:r>
              <a:rPr lang="en-US" dirty="0"/>
              <a:t>Erik Hougaard (</a:t>
            </a:r>
            <a:r>
              <a:rPr lang="en-US" dirty="0">
                <a:hlinkClick r:id="rId6"/>
              </a:rPr>
              <a:t>https://www.hougaard.com/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Freddy K (</a:t>
            </a:r>
            <a:r>
              <a:rPr lang="en-US" dirty="0">
                <a:hlinkClick r:id="rId7"/>
              </a:rPr>
              <a:t>https://freddysblog.com/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Stefano </a:t>
            </a:r>
            <a:r>
              <a:rPr lang="en-US" dirty="0" err="1"/>
              <a:t>Demiliani</a:t>
            </a:r>
            <a:r>
              <a:rPr lang="en-US" dirty="0"/>
              <a:t> (</a:t>
            </a:r>
            <a:r>
              <a:rPr lang="en-US" dirty="0">
                <a:hlinkClick r:id="rId8"/>
              </a:rPr>
              <a:t>https://demiliani.com/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137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C6A-985C-03A2-ED8B-3AA919B7529D}"/>
              </a:ext>
            </a:extLst>
          </p:cNvPr>
          <p:cNvSpPr txBox="1">
            <a:spLocks/>
          </p:cNvSpPr>
          <p:nvPr/>
        </p:nvSpPr>
        <p:spPr>
          <a:xfrm>
            <a:off x="376917" y="236512"/>
            <a:ext cx="11438165" cy="8890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Code for this Session: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AC502-63AE-B2E2-9219-20B0CE27B42D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1166131" cy="3760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https://github.com/JeffLandeen/2022SummitNAFirstExtension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1CD3F-D628-58B7-4AF8-A41DAF04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1912695"/>
            <a:ext cx="5943600" cy="32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7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7E9ED7-5CF3-DF3C-41DE-550819355E0E}"/>
              </a:ext>
            </a:extLst>
          </p:cNvPr>
          <p:cNvSpPr txBox="1">
            <a:spLocks/>
          </p:cNvSpPr>
          <p:nvPr/>
        </p:nvSpPr>
        <p:spPr>
          <a:xfrm>
            <a:off x="3072656" y="3578511"/>
            <a:ext cx="3023344" cy="1100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Please Fill Out Session Survey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F58F15B-BE72-4670-80DF-4D2DA4F25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2" y="2834640"/>
            <a:ext cx="2843784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8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77477E-BA27-4271-B7C4-0764DE4BE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72" y="1298598"/>
            <a:ext cx="5110939" cy="38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70076-9555-4061-A47D-DFDA1643C721}"/>
              </a:ext>
            </a:extLst>
          </p:cNvPr>
          <p:cNvSpPr txBox="1"/>
          <p:nvPr/>
        </p:nvSpPr>
        <p:spPr>
          <a:xfrm>
            <a:off x="2384960" y="5131802"/>
            <a:ext cx="742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4"/>
              </a:rPr>
              <a:t>https://commons.wikimedia.org/wiki/File:Event_driven_programming_Simply_Explained.jpg</a:t>
            </a:r>
            <a:r>
              <a:rPr lang="en-US" sz="14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82FE3A-5E55-4AD0-AA11-C4B01FF7A954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an event…and 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73723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5715E-F9DB-4E4F-903B-049D5807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59" y="1279096"/>
            <a:ext cx="10344682" cy="40451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428C7D-1684-47D6-95B7-FCEAC4158902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find an event?</a:t>
            </a:r>
          </a:p>
        </p:txBody>
      </p:sp>
    </p:spTree>
    <p:extLst>
      <p:ext uri="{BB962C8B-B14F-4D97-AF65-F5344CB8AC3E}">
        <p14:creationId xmlns:p14="http://schemas.microsoft.com/office/powerpoint/2010/main" val="396267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BF26D-6E88-6DB3-6AC2-CB179F57E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– Jeff Landeen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EFC6-5446-F332-6CD2-3C6E6752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394192" cy="5139014"/>
          </a:xfrm>
        </p:spPr>
        <p:txBody>
          <a:bodyPr/>
          <a:lstStyle/>
          <a:p>
            <a:r>
              <a:rPr lang="en-US" sz="2400" dirty="0"/>
              <a:t>Manager at RSM US LLP in Seattle, WA</a:t>
            </a:r>
          </a:p>
          <a:p>
            <a:r>
              <a:rPr lang="en-US" sz="2400" dirty="0"/>
              <a:t>Bachelor of Mathematics – University of Waterloo</a:t>
            </a:r>
          </a:p>
          <a:p>
            <a:r>
              <a:rPr lang="en-US" sz="2400" dirty="0"/>
              <a:t>Developed Solutions in both C/AL and AL</a:t>
            </a:r>
          </a:p>
          <a:p>
            <a:pPr lvl="2"/>
            <a:r>
              <a:rPr lang="en-US" sz="1600" dirty="0"/>
              <a:t>Started building reports with Navision 3.10 (in 2002)</a:t>
            </a:r>
          </a:p>
          <a:p>
            <a:pPr lvl="2"/>
            <a:r>
              <a:rPr lang="en-US" sz="1600" dirty="0"/>
              <a:t>Integrated with Zap, Jet and other BI tools</a:t>
            </a:r>
          </a:p>
          <a:p>
            <a:r>
              <a:rPr lang="en-US" sz="2400" dirty="0"/>
              <a:t>Projects in Canada, Mexico, New Zealand, UK, USA</a:t>
            </a:r>
          </a:p>
          <a:p>
            <a:r>
              <a:rPr lang="en-US" sz="2400" dirty="0"/>
              <a:t>Focus on Food &amp; Beverage</a:t>
            </a:r>
          </a:p>
        </p:txBody>
      </p:sp>
      <p:pic>
        <p:nvPicPr>
          <p:cNvPr id="4" name="Content Placeholder 3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FD6C7141-0B73-A5CE-0AFA-FEA4BDB6F5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46" y="2498679"/>
            <a:ext cx="1961804" cy="2452255"/>
          </a:xfrm>
          <a:prstGeom prst="rect">
            <a:avLst/>
          </a:prstGeom>
        </p:spPr>
      </p:pic>
      <p:pic>
        <p:nvPicPr>
          <p:cNvPr id="5" name="Picture 4" descr="A close up of a flag&#10;&#10;Description automatically generated">
            <a:extLst>
              <a:ext uri="{FF2B5EF4-FFF2-40B4-BE49-F238E27FC236}">
                <a16:creationId xmlns:a16="http://schemas.microsoft.com/office/drawing/2014/main" id="{80D363F0-E2F0-57E9-2C7F-5CB1EC9F72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538" y="5111095"/>
            <a:ext cx="1429512" cy="71475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E04D09-20C1-A9F5-FB9D-CB2F6F9EB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42" y="1261346"/>
            <a:ext cx="2068923" cy="10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B6C9-6DAF-4FC6-83E7-320DE3EC70BB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 Go for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C51C-FA9C-4D14-9CAB-6D31A3F5057D}"/>
              </a:ext>
            </a:extLst>
          </p:cNvPr>
          <p:cNvSpPr txBox="1">
            <a:spLocks/>
          </p:cNvSpPr>
          <p:nvPr/>
        </p:nvSpPr>
        <p:spPr>
          <a:xfrm>
            <a:off x="391885" y="1083965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3"/>
              </a:rPr>
              <a:t>https://github.com/microsoft/AL-Go</a:t>
            </a:r>
            <a:r>
              <a:rPr lang="en-US"/>
              <a:t>  (aka.ms/AL-Go)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4526DC-D986-4E51-836C-67D963406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3" y="171435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1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2C9A3-C49B-4E1D-99BF-AEC6C5A7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1" y="1204552"/>
            <a:ext cx="10048188" cy="41620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8430B0-95DF-470D-AF6C-214AF4733523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 OnPrem – Step 1…turn it on</a:t>
            </a:r>
          </a:p>
        </p:txBody>
      </p:sp>
    </p:spTree>
    <p:extLst>
      <p:ext uri="{BB962C8B-B14F-4D97-AF65-F5344CB8AC3E}">
        <p14:creationId xmlns:p14="http://schemas.microsoft.com/office/powerpoint/2010/main" val="240416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197A8-E98F-4CFC-B0D4-5EF2F1460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447746"/>
            <a:ext cx="3928784" cy="1981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F678C-A8A9-407A-9775-8E6C939D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03" y="3714060"/>
            <a:ext cx="10534650" cy="16961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22C0E9-FC35-4CE1-B002-0C5BED9ABA5E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 OnPrem – Step 2…install the license</a:t>
            </a:r>
          </a:p>
        </p:txBody>
      </p:sp>
      <p:pic>
        <p:nvPicPr>
          <p:cNvPr id="5" name="Graphic 4" descr="Arrow: Rotate right with solid fill">
            <a:extLst>
              <a:ext uri="{FF2B5EF4-FFF2-40B4-BE49-F238E27FC236}">
                <a16:creationId xmlns:a16="http://schemas.microsoft.com/office/drawing/2014/main" id="{B4F5EE25-E7BF-4FF1-80FC-CDA1588CA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2996">
            <a:off x="4603842" y="2043632"/>
            <a:ext cx="1622390" cy="16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3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44EA-2FC2-4EB5-9B36-79002FE4CE0C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Start a new extension…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CF432-834D-40D6-85D6-4548EA24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51" y="1167898"/>
            <a:ext cx="6945698" cy="38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1D528-4085-44B9-9A78-7713AEC58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6" y="1186502"/>
            <a:ext cx="10344682" cy="40451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C3BD2A-91FF-4575-86FF-D64D7F8E8B7E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find an event?</a:t>
            </a:r>
          </a:p>
        </p:txBody>
      </p:sp>
    </p:spTree>
    <p:extLst>
      <p:ext uri="{BB962C8B-B14F-4D97-AF65-F5344CB8AC3E}">
        <p14:creationId xmlns:p14="http://schemas.microsoft.com/office/powerpoint/2010/main" val="2423885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61C35-43B6-4E1C-A286-130A2635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87" y="1215710"/>
            <a:ext cx="7096425" cy="39713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B40DBAC-F5C2-4B99-9A8C-37DAC5D1DCF8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Subscribe to an event</a:t>
            </a:r>
          </a:p>
        </p:txBody>
      </p:sp>
    </p:spTree>
    <p:extLst>
      <p:ext uri="{BB962C8B-B14F-4D97-AF65-F5344CB8AC3E}">
        <p14:creationId xmlns:p14="http://schemas.microsoft.com/office/powerpoint/2010/main" val="130683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E55D-11C2-F06C-35D7-D14CC25812C3}"/>
              </a:ext>
            </a:extLst>
          </p:cNvPr>
          <p:cNvSpPr txBox="1">
            <a:spLocks/>
          </p:cNvSpPr>
          <p:nvPr/>
        </p:nvSpPr>
        <p:spPr>
          <a:xfrm>
            <a:off x="391885" y="384048"/>
            <a:ext cx="11438165" cy="777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shortcuts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F3E3-3B5B-E577-F163-76F09AA70020}"/>
              </a:ext>
            </a:extLst>
          </p:cNvPr>
          <p:cNvSpPr txBox="1">
            <a:spLocks/>
          </p:cNvSpPr>
          <p:nvPr/>
        </p:nvSpPr>
        <p:spPr>
          <a:xfrm>
            <a:off x="391885" y="1259175"/>
            <a:ext cx="10123715" cy="375173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Ctrl+Shift+B</a:t>
            </a:r>
            <a:r>
              <a:rPr lang="en-US" dirty="0"/>
              <a:t> = Compile the objects (will create place holder report layouts)</a:t>
            </a:r>
          </a:p>
          <a:p>
            <a:r>
              <a:rPr lang="en-US" dirty="0" err="1"/>
              <a:t>Ctrl+Shift+P</a:t>
            </a:r>
            <a:r>
              <a:rPr lang="en-US" dirty="0"/>
              <a:t> = Open command pallet </a:t>
            </a:r>
          </a:p>
          <a:p>
            <a:pPr lvl="1"/>
            <a:r>
              <a:rPr lang="en-US" dirty="0"/>
              <a:t>Can then select ‘</a:t>
            </a:r>
            <a:r>
              <a:rPr lang="en-US" dirty="0" err="1"/>
              <a:t>AL:Go</a:t>
            </a:r>
            <a:r>
              <a:rPr lang="en-US" dirty="0"/>
              <a:t>!’or ‘</a:t>
            </a:r>
            <a:r>
              <a:rPr lang="en-US" dirty="0" err="1"/>
              <a:t>AL:Download</a:t>
            </a:r>
            <a:r>
              <a:rPr lang="en-US" dirty="0"/>
              <a:t> Symbols’</a:t>
            </a:r>
          </a:p>
          <a:p>
            <a:r>
              <a:rPr lang="en-US" dirty="0" err="1"/>
              <a:t>Alt+Shift+E</a:t>
            </a:r>
            <a:r>
              <a:rPr lang="en-US" dirty="0"/>
              <a:t> = Open Event List</a:t>
            </a:r>
          </a:p>
          <a:p>
            <a:pPr lvl="1"/>
            <a:r>
              <a:rPr lang="en-US" dirty="0"/>
              <a:t>Use this to insert Event subscribers into a </a:t>
            </a:r>
            <a:r>
              <a:rPr lang="en-US" dirty="0" err="1"/>
              <a:t>codeunit</a:t>
            </a:r>
            <a:endParaRPr lang="en-US" dirty="0"/>
          </a:p>
          <a:p>
            <a:r>
              <a:rPr lang="en-US" dirty="0"/>
              <a:t>F5 = Run with </a:t>
            </a:r>
            <a:r>
              <a:rPr lang="en-US" dirty="0" err="1"/>
              <a:t>Debbuger</a:t>
            </a:r>
            <a:endParaRPr lang="en-US" dirty="0"/>
          </a:p>
          <a:p>
            <a:pPr lvl="1"/>
            <a:r>
              <a:rPr lang="en-US" dirty="0"/>
              <a:t>Will compile your solution, publish it to server, hook up debugging session</a:t>
            </a:r>
          </a:p>
          <a:p>
            <a:r>
              <a:rPr lang="en-US" dirty="0"/>
              <a:t>Ctrl+F5 = Run (no Debugger)</a:t>
            </a:r>
          </a:p>
          <a:p>
            <a:pPr lvl="1"/>
            <a:r>
              <a:rPr lang="en-US" dirty="0"/>
              <a:t>Will compile your solution and publish to server (but will NOT hook up debugger)</a:t>
            </a:r>
          </a:p>
        </p:txBody>
      </p:sp>
    </p:spTree>
    <p:extLst>
      <p:ext uri="{BB962C8B-B14F-4D97-AF65-F5344CB8AC3E}">
        <p14:creationId xmlns:p14="http://schemas.microsoft.com/office/powerpoint/2010/main" val="185528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6BF26D-6E88-6DB3-6AC2-CB179F57E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– Brittany Hodges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EFC6-5446-F332-6CD2-3C6E6752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96974"/>
            <a:ext cx="8394192" cy="5139014"/>
          </a:xfrm>
        </p:spPr>
        <p:txBody>
          <a:bodyPr/>
          <a:lstStyle/>
          <a:p>
            <a:r>
              <a:rPr lang="en-US" sz="2400" dirty="0"/>
              <a:t>Sr. </a:t>
            </a:r>
            <a:r>
              <a:rPr lang="en-US" sz="2400"/>
              <a:t>Consultant </a:t>
            </a:r>
            <a:r>
              <a:rPr lang="en-US" sz="2400" dirty="0"/>
              <a:t>at RSM US LLP in San Francisco, CA</a:t>
            </a:r>
          </a:p>
          <a:p>
            <a:r>
              <a:rPr lang="en-US" sz="2400" dirty="0"/>
              <a:t>Bachelor of Science, Business Administration – California Polytechnic State University, San Luis Obispo</a:t>
            </a:r>
          </a:p>
          <a:p>
            <a:pPr lvl="2"/>
            <a:r>
              <a:rPr lang="en-US" sz="1600" dirty="0"/>
              <a:t>Concentration in Accounting and Information Systems</a:t>
            </a:r>
          </a:p>
          <a:p>
            <a:pPr lvl="2">
              <a:spcBef>
                <a:spcPts val="1000"/>
              </a:spcBef>
            </a:pPr>
            <a:r>
              <a:rPr lang="en-US" sz="2400" dirty="0"/>
              <a:t>Experience with clients in the Biomedical, Industrial, and Food &amp; Beverage industries</a:t>
            </a:r>
          </a:p>
          <a:p>
            <a:pPr lvl="2"/>
            <a:r>
              <a:rPr lang="en-US" sz="1600" dirty="0"/>
              <a:t>Primary focus on Food &amp; Beverage</a:t>
            </a:r>
          </a:p>
          <a:p>
            <a:endParaRPr lang="en-US" sz="24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FE04D09-20C1-A9F5-FB9D-CB2F6F9EB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42" y="1261346"/>
            <a:ext cx="2068923" cy="1077172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FF042A7-F477-76B8-6F6C-47DA507AC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68610" y="5111095"/>
            <a:ext cx="1361440" cy="714756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B0B8A4-3B97-4589-A119-D1C91FC10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30" y="2700856"/>
            <a:ext cx="2078620" cy="20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4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7FE163-50AF-D356-951F-2566377BE6AC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138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 you’ll need…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382316-B6ED-95FD-73E9-A3F024DF16A7}"/>
              </a:ext>
            </a:extLst>
          </p:cNvPr>
          <p:cNvSpPr txBox="1">
            <a:spLocks/>
          </p:cNvSpPr>
          <p:nvPr/>
        </p:nvSpPr>
        <p:spPr>
          <a:xfrm>
            <a:off x="391885" y="1148566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Business Central Instance</a:t>
            </a:r>
          </a:p>
          <a:p>
            <a:pPr lvl="1"/>
            <a:r>
              <a:rPr lang="en-US" dirty="0"/>
              <a:t>SaaS, </a:t>
            </a:r>
            <a:r>
              <a:rPr lang="en-US" dirty="0" err="1"/>
              <a:t>OnPremise</a:t>
            </a:r>
            <a:r>
              <a:rPr lang="en-US" dirty="0"/>
              <a:t> or Docker Image</a:t>
            </a:r>
          </a:p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AL Language Extension</a:t>
            </a:r>
          </a:p>
          <a:p>
            <a:pPr lvl="1"/>
            <a:r>
              <a:rPr lang="en-US" dirty="0"/>
              <a:t>Git or other Source Control</a:t>
            </a:r>
          </a:p>
          <a:p>
            <a:r>
              <a:rPr lang="en-US" dirty="0"/>
              <a:t>Microsoft Office</a:t>
            </a:r>
          </a:p>
          <a:p>
            <a:r>
              <a:rPr lang="en-US" dirty="0"/>
              <a:t>Microsoft Report Builder</a:t>
            </a:r>
          </a:p>
          <a:p>
            <a:r>
              <a:rPr lang="en-US" dirty="0" err="1"/>
              <a:t>Github</a:t>
            </a:r>
            <a:r>
              <a:rPr lang="en-US" dirty="0"/>
              <a:t> (or other source control)</a:t>
            </a:r>
          </a:p>
        </p:txBody>
      </p:sp>
    </p:spTree>
    <p:extLst>
      <p:ext uri="{BB962C8B-B14F-4D97-AF65-F5344CB8AC3E}">
        <p14:creationId xmlns:p14="http://schemas.microsoft.com/office/powerpoint/2010/main" val="89788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ADC5-5070-593E-CAEA-E7346DF9AA0D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55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I get BC?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FF038-BCBE-A449-7C51-C4BA79F55504}"/>
              </a:ext>
            </a:extLst>
          </p:cNvPr>
          <p:cNvSpPr txBox="1">
            <a:spLocks/>
          </p:cNvSpPr>
          <p:nvPr/>
        </p:nvSpPr>
        <p:spPr>
          <a:xfrm>
            <a:off x="451219" y="1152839"/>
            <a:ext cx="10470746" cy="40998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Partner Source/MS Support</a:t>
            </a:r>
          </a:p>
          <a:p>
            <a:endParaRPr lang="en-US"/>
          </a:p>
          <a:p>
            <a:r>
              <a:rPr lang="en-US"/>
              <a:t>Partner Source/MS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br>
              <a:rPr lang="en-US"/>
            </a:br>
            <a:endParaRPr lang="en-US"/>
          </a:p>
          <a:p>
            <a:r>
              <a:rPr lang="en-US">
                <a:hlinkClick r:id="rId3"/>
              </a:rPr>
              <a:t>https://dynamics.microsoft.com/en-us/business-central</a:t>
            </a:r>
            <a:r>
              <a:rPr lang="en-US"/>
              <a:t> (Saas)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46E8D-F025-A3CC-87E7-11DDC8DB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9" y="1788549"/>
            <a:ext cx="5648646" cy="22584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F9930-8754-9ADD-5114-D3651F6AD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96" y="1992343"/>
            <a:ext cx="5648646" cy="2420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532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6434-6F89-7254-7F8F-39EF9A699A90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767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C52C-DE71-B0B4-496A-C72894C15C0B}"/>
              </a:ext>
            </a:extLst>
          </p:cNvPr>
          <p:cNvSpPr txBox="1">
            <a:spLocks/>
          </p:cNvSpPr>
          <p:nvPr/>
        </p:nvSpPr>
        <p:spPr>
          <a:xfrm>
            <a:off x="449704" y="1132534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https://code.visualstudio.com/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7578E-225C-23DB-0E5B-7B5203D81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7" y="1588791"/>
            <a:ext cx="5883671" cy="37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4B37-DFFB-9667-4DA9-905751D0F06A}"/>
              </a:ext>
            </a:extLst>
          </p:cNvPr>
          <p:cNvSpPr txBox="1">
            <a:spLocks/>
          </p:cNvSpPr>
          <p:nvPr/>
        </p:nvSpPr>
        <p:spPr>
          <a:xfrm>
            <a:off x="391885" y="365125"/>
            <a:ext cx="11438165" cy="802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Extend VS Code to extend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B208-94EB-A81D-7744-3780F88853D8}"/>
              </a:ext>
            </a:extLst>
          </p:cNvPr>
          <p:cNvSpPr txBox="1">
            <a:spLocks/>
          </p:cNvSpPr>
          <p:nvPr/>
        </p:nvSpPr>
        <p:spPr>
          <a:xfrm>
            <a:off x="590189" y="1445357"/>
            <a:ext cx="6343923" cy="376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 Language</a:t>
            </a:r>
          </a:p>
          <a:p>
            <a:r>
              <a:rPr lang="en-US" dirty="0"/>
              <a:t>AL Object Designer</a:t>
            </a:r>
          </a:p>
          <a:p>
            <a:r>
              <a:rPr lang="en-US" dirty="0"/>
              <a:t>Waldos CRS AL Extension</a:t>
            </a:r>
          </a:p>
          <a:p>
            <a:r>
              <a:rPr lang="en-US" dirty="0"/>
              <a:t>AZ AL Dev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BEF4-46E6-5601-22E5-FF505915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269" y="1499367"/>
            <a:ext cx="3980817" cy="385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ACBC-4802-8C1E-B112-C423DBDD98B8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7477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Another Useful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3920-C24A-C405-09D7-528C367972FC}"/>
              </a:ext>
            </a:extLst>
          </p:cNvPr>
          <p:cNvSpPr txBox="1">
            <a:spLocks/>
          </p:cNvSpPr>
          <p:nvPr/>
        </p:nvSpPr>
        <p:spPr>
          <a:xfrm>
            <a:off x="391885" y="1112883"/>
            <a:ext cx="11438165" cy="4690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Dynamics NAV Action Image Library</a:t>
            </a:r>
          </a:p>
          <a:p>
            <a:pPr lvl="1"/>
            <a:r>
              <a:rPr lang="en-US" dirty="0">
                <a:hlinkClick r:id="rId3"/>
              </a:rPr>
              <a:t>https://mibuso.com/downloads/dynamics-nav-image-library</a:t>
            </a: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1DDD5-CBD9-50A9-1FA0-B4294C2C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7" y="2040009"/>
            <a:ext cx="8593802" cy="32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03C1-5D02-F8A9-B71B-56C6A69A6170}"/>
              </a:ext>
            </a:extLst>
          </p:cNvPr>
          <p:cNvSpPr txBox="1">
            <a:spLocks/>
          </p:cNvSpPr>
          <p:nvPr/>
        </p:nvSpPr>
        <p:spPr>
          <a:xfrm>
            <a:off x="391885" y="365126"/>
            <a:ext cx="11438165" cy="9431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Define your solution – </a:t>
            </a:r>
            <a:r>
              <a:rPr lang="en-US" dirty="0" err="1"/>
              <a:t>app.json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7CCF-A6EA-DC6A-582A-D90295C81E49}"/>
              </a:ext>
            </a:extLst>
          </p:cNvPr>
          <p:cNvSpPr txBox="1">
            <a:spLocks/>
          </p:cNvSpPr>
          <p:nvPr/>
        </p:nvSpPr>
        <p:spPr>
          <a:xfrm>
            <a:off x="659172" y="1308296"/>
            <a:ext cx="4943440" cy="42857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publisher</a:t>
            </a:r>
          </a:p>
          <a:p>
            <a:r>
              <a:rPr lang="en-US" dirty="0"/>
              <a:t>version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platform/application</a:t>
            </a:r>
          </a:p>
          <a:p>
            <a:r>
              <a:rPr lang="en-US" dirty="0" err="1"/>
              <a:t>idRanges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643EA-BF7A-9DE1-D8C7-07DC9439D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36" y="1308296"/>
            <a:ext cx="5194567" cy="3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E91D6466890D41B33CFCA32CC554D2" ma:contentTypeVersion="20" ma:contentTypeDescription="Create a new document." ma:contentTypeScope="" ma:versionID="ec45f8f3bd97679966b1aca114b9e441">
  <xsd:schema xmlns:xsd="http://www.w3.org/2001/XMLSchema" xmlns:xs="http://www.w3.org/2001/XMLSchema" xmlns:p="http://schemas.microsoft.com/office/2006/metadata/properties" xmlns:ns2="d630a935-d26d-466c-bb10-11cefef76a43" xmlns:ns3="9710f558-28cf-4500-9b77-facf54a6c71f" xmlns:ns4="11e31a54-80c8-44d7-966c-92eafe45765e" targetNamespace="http://schemas.microsoft.com/office/2006/metadata/properties" ma:root="true" ma:fieldsID="ab55c050ffc4630b14f1950413c9dab9" ns2:_="" ns3:_="" ns4:_="">
    <xsd:import namespace="d630a935-d26d-466c-bb10-11cefef76a43"/>
    <xsd:import namespace="9710f558-28cf-4500-9b77-facf54a6c71f"/>
    <xsd:import namespace="11e31a54-80c8-44d7-966c-92eafe45765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ApproverType" minOccurs="0"/>
                <xsd:element ref="ns3:Description" minOccurs="0"/>
                <xsd:element ref="ns3:MediaServiceLocation" minOccurs="0"/>
                <xsd:element ref="ns3:MediaLengthInSeconds" minOccurs="0"/>
                <xsd:element ref="ns4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0a935-d26d-466c-bb10-11cefef76a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10f558-28cf-4500-9b77-facf54a6c7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ApproverType" ma:index="19" nillable="true" ma:displayName="Approver Type" ma:format="Dropdown" ma:internalName="ApproverType">
      <xsd:simpleType>
        <xsd:restriction base="dms:Choice">
          <xsd:enumeration value="Workflow User Group"/>
          <xsd:enumeration value="Approver"/>
          <xsd:enumeration value="Salesperson/Purchaser"/>
        </xsd:restriction>
      </xsd:simpleType>
    </xsd:element>
    <xsd:element name="Description" ma:index="20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5c97841-68e6-48b5-962c-ef888c18e9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31a54-80c8-44d7-966c-92eafe45765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76c79941-7bbb-433c-b563-f4662b540601}" ma:internalName="TaxCatchAll" ma:showField="CatchAllData" ma:web="d630a935-d26d-466c-bb10-11cefef76a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10f558-28cf-4500-9b77-facf54a6c71f">
      <Terms xmlns="http://schemas.microsoft.com/office/infopath/2007/PartnerControls"/>
    </lcf76f155ced4ddcb4097134ff3c332f>
    <TaxCatchAll xmlns="11e31a54-80c8-44d7-966c-92eafe45765e" xsi:nil="true"/>
    <ApproverType xmlns="9710f558-28cf-4500-9b77-facf54a6c71f" xsi:nil="true"/>
    <Description xmlns="9710f558-28cf-4500-9b77-facf54a6c71f" xsi:nil="true"/>
  </documentManagement>
</p:properties>
</file>

<file path=customXml/itemProps1.xml><?xml version="1.0" encoding="utf-8"?>
<ds:datastoreItem xmlns:ds="http://schemas.openxmlformats.org/officeDocument/2006/customXml" ds:itemID="{47916275-5D6E-4522-BCA8-0E0EC7890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0a935-d26d-466c-bb10-11cefef76a43"/>
    <ds:schemaRef ds:uri="9710f558-28cf-4500-9b77-facf54a6c71f"/>
    <ds:schemaRef ds:uri="11e31a54-80c8-44d7-966c-92eafe4576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5F95E0-060C-480F-BECE-21EB9BDF0E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BA09A9-3489-4C42-B4F5-9A0BE271819B}">
  <ds:schemaRefs>
    <ds:schemaRef ds:uri="http://purl.org/dc/terms/"/>
    <ds:schemaRef ds:uri="d630a935-d26d-466c-bb10-11cefef76a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1e31a54-80c8-44d7-966c-92eafe45765e"/>
    <ds:schemaRef ds:uri="http://purl.org/dc/elements/1.1/"/>
    <ds:schemaRef ds:uri="http://schemas.microsoft.com/office/2006/metadata/properties"/>
    <ds:schemaRef ds:uri="9710f558-28cf-4500-9b77-facf54a6c71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1351</Words>
  <Application>Microsoft Office PowerPoint</Application>
  <PresentationFormat>Widescreen</PresentationFormat>
  <Paragraphs>204</Paragraphs>
  <Slides>26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Back</dc:creator>
  <cp:lastModifiedBy>Landeen, Jeff</cp:lastModifiedBy>
  <cp:revision>2</cp:revision>
  <dcterms:created xsi:type="dcterms:W3CDTF">2022-08-19T20:03:53Z</dcterms:created>
  <dcterms:modified xsi:type="dcterms:W3CDTF">2022-10-12T19:39:35Z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0x010100336F77CFB0EFF7469168F8A34817D6D2</vt:lpwstr>
  </property>
  <property fmtid="{D5CDD505-2E9C-101B-9397-08002B2CF9AE}" pid="3" name="MediaServiceImageTags">
    <vt:lpwstr/>
  </property>
</Properties>
</file>